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  <p:sldMasterId id="2147483679" r:id="rId5"/>
    <p:sldMasterId id="214748368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embeddedFontLst>
    <p:embeddedFont>
      <p:font typeface="Rubik Light"/>
      <p:regular r:id="rId31"/>
      <p:bold r:id="rId32"/>
      <p:italic r:id="rId33"/>
      <p:boldItalic r:id="rId34"/>
    </p:embeddedFont>
    <p:embeddedFont>
      <p:font typeface="Rubik"/>
      <p:regular r:id="rId35"/>
      <p:bold r:id="rId36"/>
      <p:italic r:id="rId37"/>
      <p:boldItalic r:id="rId38"/>
    </p:embeddedFont>
    <p:embeddedFont>
      <p:font typeface="Rajdhani"/>
      <p:regular r:id="rId39"/>
      <p:bold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jdhani-bold.fntdata"/><Relationship Id="rId20" Type="http://schemas.openxmlformats.org/officeDocument/2006/relationships/slide" Target="slides/slide13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5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4.xml"/><Relationship Id="rId43" Type="http://schemas.openxmlformats.org/officeDocument/2006/relationships/font" Target="fonts/OpenSans-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ubikLight-regular.fntdata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RubikLight-italic.fntdata"/><Relationship Id="rId10" Type="http://schemas.openxmlformats.org/officeDocument/2006/relationships/slide" Target="slides/slide3.xml"/><Relationship Id="rId32" Type="http://schemas.openxmlformats.org/officeDocument/2006/relationships/font" Target="fonts/RubikLight-bold.fntdata"/><Relationship Id="rId13" Type="http://schemas.openxmlformats.org/officeDocument/2006/relationships/slide" Target="slides/slide6.xml"/><Relationship Id="rId35" Type="http://schemas.openxmlformats.org/officeDocument/2006/relationships/font" Target="fonts/Rubik-regular.fntdata"/><Relationship Id="rId12" Type="http://schemas.openxmlformats.org/officeDocument/2006/relationships/slide" Target="slides/slide5.xml"/><Relationship Id="rId34" Type="http://schemas.openxmlformats.org/officeDocument/2006/relationships/font" Target="fonts/RubikLight-boldItalic.fntdata"/><Relationship Id="rId15" Type="http://schemas.openxmlformats.org/officeDocument/2006/relationships/slide" Target="slides/slide8.xml"/><Relationship Id="rId37" Type="http://schemas.openxmlformats.org/officeDocument/2006/relationships/font" Target="fonts/Rubik-italic.fntdata"/><Relationship Id="rId14" Type="http://schemas.openxmlformats.org/officeDocument/2006/relationships/slide" Target="slides/slide7.xml"/><Relationship Id="rId36" Type="http://schemas.openxmlformats.org/officeDocument/2006/relationships/font" Target="fonts/Rubik-bold.fntdata"/><Relationship Id="rId17" Type="http://schemas.openxmlformats.org/officeDocument/2006/relationships/slide" Target="slides/slide10.xml"/><Relationship Id="rId39" Type="http://schemas.openxmlformats.org/officeDocument/2006/relationships/font" Target="fonts/Rajdhani-regular.fntdata"/><Relationship Id="rId16" Type="http://schemas.openxmlformats.org/officeDocument/2006/relationships/slide" Target="slides/slide9.xml"/><Relationship Id="rId38" Type="http://schemas.openxmlformats.org/officeDocument/2006/relationships/font" Target="fonts/Rubik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a239ab7a6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a239ab7a6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b4bb06946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b4bb06946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29c36e666_1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e29c36e666_1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29c36e666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1e29c36e66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e29c36e666_1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e29c36e666_1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b2c48ac6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b2c48ac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7e26d97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7e26d97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1b5b349a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1b5b349a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1b5b349a2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1b5b349a2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b6b2b662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1b6b2b662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36decd17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36decd17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84e336af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84e336af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41261b57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41261b57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dd0621ef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dd0621ef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6954ca799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6954ca799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ea239ab7a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ea239ab7a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e066f18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e066f18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d2b67eb4e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d2b67eb4e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cf12087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cf12087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cfd770c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cfd770c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dc840bd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dc840bd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b4bb06946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b4bb06946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b4bb06946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cb4bb06946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CUSTOM_4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-10920" l="50" r="-50" t="-19237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b="1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2" type="subTitle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/>
        </p:nvSpPr>
        <p:spPr>
          <a:xfrm>
            <a:off x="1024575" y="4863525"/>
            <a:ext cx="21879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Bienvenida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/>
          <p:nvPr/>
        </p:nvSpPr>
        <p:spPr>
          <a:xfrm>
            <a:off x="4572000" y="-125"/>
            <a:ext cx="4572000" cy="46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82" name="Google Shape;82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3" name="Google Shape;83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/>
          <p:nvPr/>
        </p:nvSpPr>
        <p:spPr>
          <a:xfrm>
            <a:off x="-148900" y="-94750"/>
            <a:ext cx="9488400" cy="53601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7"/>
          <p:cNvSpPr txBox="1"/>
          <p:nvPr>
            <p:ph type="title"/>
          </p:nvPr>
        </p:nvSpPr>
        <p:spPr>
          <a:xfrm>
            <a:off x="3519224" y="9886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95" name="Google Shape;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149" y="3700742"/>
            <a:ext cx="2416852" cy="10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ción profes">
  <p:cSld name="CUSTOM_4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8"/>
          <p:cNvSpPr txBox="1"/>
          <p:nvPr>
            <p:ph type="title"/>
          </p:nvPr>
        </p:nvSpPr>
        <p:spPr>
          <a:xfrm>
            <a:off x="4426150" y="1511725"/>
            <a:ext cx="24834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98" name="Google Shape;98;p28"/>
          <p:cNvSpPr/>
          <p:nvPr/>
        </p:nvSpPr>
        <p:spPr>
          <a:xfrm>
            <a:off x="4502349" y="3238306"/>
            <a:ext cx="590119" cy="789181"/>
          </a:xfrm>
          <a:custGeom>
            <a:rect b="b" l="l" r="r" t="t"/>
            <a:pathLst>
              <a:path extrusionOk="0" h="452253" w="338177">
                <a:moveTo>
                  <a:pt x="299970" y="0"/>
                </a:moveTo>
                <a:lnTo>
                  <a:pt x="38208" y="0"/>
                </a:lnTo>
                <a:cubicBezTo>
                  <a:pt x="17188" y="0"/>
                  <a:pt x="0" y="17188"/>
                  <a:pt x="0" y="38208"/>
                </a:cubicBezTo>
                <a:lnTo>
                  <a:pt x="0" y="414046"/>
                </a:lnTo>
                <a:cubicBezTo>
                  <a:pt x="0" y="435065"/>
                  <a:pt x="17188" y="452253"/>
                  <a:pt x="38208" y="452253"/>
                </a:cubicBezTo>
                <a:lnTo>
                  <a:pt x="299970" y="452253"/>
                </a:lnTo>
                <a:cubicBezTo>
                  <a:pt x="320989" y="452253"/>
                  <a:pt x="338177" y="435065"/>
                  <a:pt x="338177" y="414046"/>
                </a:cubicBezTo>
                <a:lnTo>
                  <a:pt x="338177" y="38208"/>
                </a:lnTo>
                <a:cubicBezTo>
                  <a:pt x="338068" y="17188"/>
                  <a:pt x="320880" y="0"/>
                  <a:pt x="299970" y="0"/>
                </a:cubicBezTo>
                <a:moveTo>
                  <a:pt x="170676" y="85393"/>
                </a:moveTo>
                <a:cubicBezTo>
                  <a:pt x="195199" y="85393"/>
                  <a:pt x="215015" y="105318"/>
                  <a:pt x="215015" y="129841"/>
                </a:cubicBezTo>
                <a:cubicBezTo>
                  <a:pt x="215015" y="154364"/>
                  <a:pt x="195090" y="174179"/>
                  <a:pt x="170676" y="174179"/>
                </a:cubicBezTo>
                <a:cubicBezTo>
                  <a:pt x="146153" y="174179"/>
                  <a:pt x="126337" y="154254"/>
                  <a:pt x="126337" y="129841"/>
                </a:cubicBezTo>
                <a:cubicBezTo>
                  <a:pt x="126228" y="105318"/>
                  <a:pt x="146153" y="85393"/>
                  <a:pt x="170676" y="85393"/>
                </a:cubicBezTo>
                <a:moveTo>
                  <a:pt x="92509" y="238114"/>
                </a:moveTo>
                <a:cubicBezTo>
                  <a:pt x="92509" y="211840"/>
                  <a:pt x="113748" y="190601"/>
                  <a:pt x="140022" y="190601"/>
                </a:cubicBezTo>
                <a:lnTo>
                  <a:pt x="199250" y="190601"/>
                </a:lnTo>
                <a:cubicBezTo>
                  <a:pt x="226072" y="190601"/>
                  <a:pt x="247858" y="212387"/>
                  <a:pt x="247858" y="239209"/>
                </a:cubicBezTo>
                <a:lnTo>
                  <a:pt x="247858" y="248734"/>
                </a:lnTo>
                <a:cubicBezTo>
                  <a:pt x="247858" y="254755"/>
                  <a:pt x="243041" y="259572"/>
                  <a:pt x="237020" y="259572"/>
                </a:cubicBezTo>
                <a:lnTo>
                  <a:pt x="103347" y="259572"/>
                </a:lnTo>
                <a:cubicBezTo>
                  <a:pt x="97326" y="259572"/>
                  <a:pt x="92509" y="254646"/>
                  <a:pt x="92509" y="248734"/>
                </a:cubicBezTo>
                <a:lnTo>
                  <a:pt x="92509" y="238114"/>
                </a:lnTo>
                <a:close/>
                <a:moveTo>
                  <a:pt x="270411" y="376385"/>
                </a:moveTo>
                <a:cubicBezTo>
                  <a:pt x="270411" y="382516"/>
                  <a:pt x="265484" y="387442"/>
                  <a:pt x="259353" y="387442"/>
                </a:cubicBezTo>
                <a:lnTo>
                  <a:pt x="74554" y="387442"/>
                </a:lnTo>
                <a:cubicBezTo>
                  <a:pt x="68533" y="387442"/>
                  <a:pt x="63497" y="382516"/>
                  <a:pt x="63497" y="376385"/>
                </a:cubicBezTo>
                <a:lnTo>
                  <a:pt x="63497" y="374962"/>
                </a:lnTo>
                <a:cubicBezTo>
                  <a:pt x="63497" y="368941"/>
                  <a:pt x="68424" y="363905"/>
                  <a:pt x="74554" y="363905"/>
                </a:cubicBezTo>
                <a:lnTo>
                  <a:pt x="259463" y="363905"/>
                </a:lnTo>
                <a:cubicBezTo>
                  <a:pt x="265484" y="363905"/>
                  <a:pt x="270520" y="368831"/>
                  <a:pt x="270520" y="374962"/>
                </a:cubicBezTo>
                <a:lnTo>
                  <a:pt x="270520" y="376385"/>
                </a:lnTo>
                <a:close/>
                <a:moveTo>
                  <a:pt x="270411" y="325478"/>
                </a:moveTo>
                <a:cubicBezTo>
                  <a:pt x="270411" y="331499"/>
                  <a:pt x="265484" y="336535"/>
                  <a:pt x="259353" y="336535"/>
                </a:cubicBezTo>
                <a:lnTo>
                  <a:pt x="74554" y="336535"/>
                </a:lnTo>
                <a:cubicBezTo>
                  <a:pt x="68533" y="336535"/>
                  <a:pt x="63497" y="331609"/>
                  <a:pt x="63497" y="325478"/>
                </a:cubicBezTo>
                <a:lnTo>
                  <a:pt x="63497" y="324055"/>
                </a:lnTo>
                <a:cubicBezTo>
                  <a:pt x="63497" y="318033"/>
                  <a:pt x="68424" y="312997"/>
                  <a:pt x="74554" y="312997"/>
                </a:cubicBezTo>
                <a:lnTo>
                  <a:pt x="259463" y="312997"/>
                </a:lnTo>
                <a:cubicBezTo>
                  <a:pt x="265484" y="312997"/>
                  <a:pt x="270520" y="317924"/>
                  <a:pt x="270520" y="324055"/>
                </a:cubicBezTo>
                <a:lnTo>
                  <a:pt x="270520" y="32547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8"/>
          <p:cNvSpPr txBox="1"/>
          <p:nvPr>
            <p:ph idx="2" type="title"/>
          </p:nvPr>
        </p:nvSpPr>
        <p:spPr>
          <a:xfrm>
            <a:off x="6331150" y="1511725"/>
            <a:ext cx="24834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00" name="Google Shape;100;p28"/>
          <p:cNvSpPr txBox="1"/>
          <p:nvPr>
            <p:ph idx="1" type="subTitle"/>
          </p:nvPr>
        </p:nvSpPr>
        <p:spPr>
          <a:xfrm>
            <a:off x="4426150" y="2266475"/>
            <a:ext cx="3931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9pPr>
          </a:lstStyle>
          <a:p/>
        </p:txBody>
      </p:sp>
      <p:sp>
        <p:nvSpPr>
          <p:cNvPr id="101" name="Google Shape;101;p28"/>
          <p:cNvSpPr txBox="1"/>
          <p:nvPr>
            <p:ph idx="3" type="subTitle"/>
          </p:nvPr>
        </p:nvSpPr>
        <p:spPr>
          <a:xfrm>
            <a:off x="4426150" y="2495075"/>
            <a:ext cx="3931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9pPr>
          </a:lstStyle>
          <a:p/>
        </p:txBody>
      </p:sp>
      <p:sp>
        <p:nvSpPr>
          <p:cNvPr id="102" name="Google Shape;102;p28"/>
          <p:cNvSpPr txBox="1"/>
          <p:nvPr>
            <p:ph idx="4" type="subTitle"/>
          </p:nvPr>
        </p:nvSpPr>
        <p:spPr>
          <a:xfrm>
            <a:off x="5138525" y="3143175"/>
            <a:ext cx="36759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" type="title">
  <p:cSld name="TITL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0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ubik"/>
              <a:buChar char="●"/>
              <a:defRPr b="1" sz="2500">
                <a:solidFill>
                  <a:srgbClr val="EC183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30"/>
          <p:cNvSpPr txBox="1"/>
          <p:nvPr>
            <p:ph idx="1" type="subTitle"/>
          </p:nvPr>
        </p:nvSpPr>
        <p:spPr>
          <a:xfrm>
            <a:off x="621575" y="1007850"/>
            <a:ext cx="7779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"/>
              <a:buNone/>
              <a:defRPr b="1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0" name="Google Shape;110;p30"/>
          <p:cNvSpPr txBox="1"/>
          <p:nvPr>
            <p:ph idx="2" type="body"/>
          </p:nvPr>
        </p:nvSpPr>
        <p:spPr>
          <a:xfrm>
            <a:off x="621575" y="1714500"/>
            <a:ext cx="7779300" cy="23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 Light"/>
              <a:buChar char="●"/>
              <a:defRPr sz="1600">
                <a:latin typeface="Rubik Light"/>
                <a:ea typeface="Rubik Light"/>
                <a:cs typeface="Rubik Light"/>
                <a:sym typeface="Rubik Light"/>
              </a:defRPr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ubik Light"/>
              <a:buChar char="○"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■"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○"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■"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○"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■"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5315">
          <p15:clr>
            <a:srgbClr val="FA7B17"/>
          </p15:clr>
        </p15:guide>
        <p15:guide id="3" orient="horz" pos="418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CUSTOM_3">
    <p:bg>
      <p:bgPr>
        <a:solidFill>
          <a:srgbClr val="33383C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2"/>
          <p:cNvSpPr/>
          <p:nvPr/>
        </p:nvSpPr>
        <p:spPr>
          <a:xfrm>
            <a:off x="-148900" y="-94750"/>
            <a:ext cx="9488400" cy="53196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32"/>
          <p:cNvPicPr preferRelativeResize="0"/>
          <p:nvPr/>
        </p:nvPicPr>
        <p:blipFill rotWithShape="1">
          <a:blip r:embed="rId2">
            <a:alphaModFix/>
          </a:blip>
          <a:srcRect b="30323" l="0" r="0" t="0"/>
          <a:stretch/>
        </p:blipFill>
        <p:spPr>
          <a:xfrm>
            <a:off x="3241700" y="2367179"/>
            <a:ext cx="2355801" cy="3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3"/>
          <p:cNvSpPr/>
          <p:nvPr/>
        </p:nvSpPr>
        <p:spPr>
          <a:xfrm>
            <a:off x="-92675" y="-77225"/>
            <a:ext cx="9313800" cy="53286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3"/>
          <p:cNvSpPr txBox="1"/>
          <p:nvPr>
            <p:ph type="title"/>
          </p:nvPr>
        </p:nvSpPr>
        <p:spPr>
          <a:xfrm>
            <a:off x="3290624" y="7600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118" name="Google Shape;118;p33"/>
          <p:cNvPicPr preferRelativeResize="0"/>
          <p:nvPr/>
        </p:nvPicPr>
        <p:blipFill rotWithShape="1">
          <a:blip r:embed="rId2">
            <a:alphaModFix/>
          </a:blip>
          <a:srcRect b="36536" l="11847" r="0" t="0"/>
          <a:stretch/>
        </p:blipFill>
        <p:spPr>
          <a:xfrm>
            <a:off x="-92675" y="321550"/>
            <a:ext cx="5311526" cy="492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3"/>
          <p:cNvPicPr preferRelativeResize="0"/>
          <p:nvPr/>
        </p:nvPicPr>
        <p:blipFill rotWithShape="1">
          <a:blip r:embed="rId3">
            <a:alphaModFix/>
          </a:blip>
          <a:srcRect b="30910" l="0" r="0" t="0"/>
          <a:stretch/>
        </p:blipFill>
        <p:spPr>
          <a:xfrm>
            <a:off x="540175" y="4091804"/>
            <a:ext cx="2355801" cy="38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3"/>
          <p:cNvPicPr preferRelativeResize="0"/>
          <p:nvPr/>
        </p:nvPicPr>
        <p:blipFill rotWithShape="1">
          <a:blip r:embed="rId4">
            <a:alphaModFix/>
          </a:blip>
          <a:srcRect b="0" l="5658" r="5649" t="0"/>
          <a:stretch/>
        </p:blipFill>
        <p:spPr>
          <a:xfrm>
            <a:off x="5888950" y="3624550"/>
            <a:ext cx="2675822" cy="11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-15600" y="4856100"/>
            <a:ext cx="9175200" cy="3321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1">
            <a:alphaModFix/>
          </a:blip>
          <a:srcRect b="30850" l="0" r="0" t="-6"/>
          <a:stretch/>
        </p:blipFill>
        <p:spPr>
          <a:xfrm>
            <a:off x="8074225" y="4947700"/>
            <a:ext cx="764551" cy="1260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29"/>
          <p:cNvCxnSpPr/>
          <p:nvPr/>
        </p:nvCxnSpPr>
        <p:spPr>
          <a:xfrm flipH="1" rot="10800000">
            <a:off x="-15600" y="4860825"/>
            <a:ext cx="9175200" cy="54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05" name="Google Shape;105;p29"/>
          <p:cNvSpPr/>
          <p:nvPr/>
        </p:nvSpPr>
        <p:spPr>
          <a:xfrm>
            <a:off x="-15600" y="4856100"/>
            <a:ext cx="9175200" cy="3321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9"/>
          <p:cNvPicPr preferRelativeResize="0"/>
          <p:nvPr/>
        </p:nvPicPr>
        <p:blipFill rotWithShape="1">
          <a:blip r:embed="rId1">
            <a:alphaModFix/>
          </a:blip>
          <a:srcRect b="30850" l="0" r="0" t="-6"/>
          <a:stretch/>
        </p:blipFill>
        <p:spPr>
          <a:xfrm>
            <a:off x="8074225" y="4947700"/>
            <a:ext cx="764551" cy="1260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2"/>
    <p:sldLayoutId id="2147483675" r:id="rId3"/>
    <p:sldLayoutId id="2147483676" r:id="rId4"/>
    <p:sldLayoutId id="21474836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hyperlink" Target="https://es.wikipedia.org/wiki/El_retrato_de_Dorian_Gray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2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2.jpg"/><Relationship Id="rId6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25.png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hyperlink" Target="https://www.buscalibre.com.ar/libros/autor/bernard-lenteric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4"/>
          <p:cNvSpPr txBox="1"/>
          <p:nvPr>
            <p:ph type="title"/>
          </p:nvPr>
        </p:nvSpPr>
        <p:spPr>
          <a:xfrm>
            <a:off x="3290624" y="760075"/>
            <a:ext cx="5237700" cy="28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Bienvenida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/>
        </p:nvSpPr>
        <p:spPr>
          <a:xfrm>
            <a:off x="693876" y="778500"/>
            <a:ext cx="34347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EC183F"/>
                </a:solidFill>
                <a:latin typeface="Rubik"/>
                <a:ea typeface="Rubik"/>
                <a:cs typeface="Rubik"/>
                <a:sym typeface="Rubik"/>
              </a:rPr>
              <a:t>Dulce Portas</a:t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D153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52" name="Google Shape;2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588" y="1495825"/>
            <a:ext cx="457322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3"/>
          <p:cNvSpPr txBox="1"/>
          <p:nvPr/>
        </p:nvSpPr>
        <p:spPr>
          <a:xfrm>
            <a:off x="4170325" y="1578325"/>
            <a:ext cx="40164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Diseñadora Gráfica - </a:t>
            </a: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Diseñadora UX/UI 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54" name="Google Shape;254;p43"/>
          <p:cNvSpPr/>
          <p:nvPr/>
        </p:nvSpPr>
        <p:spPr>
          <a:xfrm>
            <a:off x="3673076" y="2145650"/>
            <a:ext cx="304348" cy="350374"/>
          </a:xfrm>
          <a:custGeom>
            <a:rect b="b" l="l" r="r" t="t"/>
            <a:pathLst>
              <a:path extrusionOk="0" h="498753" w="380435">
                <a:moveTo>
                  <a:pt x="190273" y="0"/>
                </a:moveTo>
                <a:cubicBezTo>
                  <a:pt x="85174" y="0"/>
                  <a:pt x="0" y="85174"/>
                  <a:pt x="0" y="190273"/>
                </a:cubicBezTo>
                <a:cubicBezTo>
                  <a:pt x="0" y="278950"/>
                  <a:pt x="135643" y="443933"/>
                  <a:pt x="177792" y="493089"/>
                </a:cubicBezTo>
                <a:cubicBezTo>
                  <a:pt x="184361" y="500642"/>
                  <a:pt x="196075" y="500642"/>
                  <a:pt x="202644" y="493089"/>
                </a:cubicBezTo>
                <a:cubicBezTo>
                  <a:pt x="244902" y="443824"/>
                  <a:pt x="380436" y="278950"/>
                  <a:pt x="380436" y="190273"/>
                </a:cubicBezTo>
                <a:cubicBezTo>
                  <a:pt x="380545" y="85174"/>
                  <a:pt x="295372" y="0"/>
                  <a:pt x="190273" y="0"/>
                </a:cubicBezTo>
                <a:moveTo>
                  <a:pt x="190273" y="282672"/>
                </a:moveTo>
                <a:cubicBezTo>
                  <a:pt x="143854" y="282672"/>
                  <a:pt x="106194" y="245012"/>
                  <a:pt x="106194" y="198702"/>
                </a:cubicBezTo>
                <a:cubicBezTo>
                  <a:pt x="106194" y="152284"/>
                  <a:pt x="143854" y="114733"/>
                  <a:pt x="190273" y="114733"/>
                </a:cubicBezTo>
                <a:cubicBezTo>
                  <a:pt x="236691" y="114733"/>
                  <a:pt x="274242" y="152393"/>
                  <a:pt x="274242" y="198702"/>
                </a:cubicBezTo>
                <a:cubicBezTo>
                  <a:pt x="274352" y="245012"/>
                  <a:pt x="236691" y="282672"/>
                  <a:pt x="190273" y="282672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43"/>
          <p:cNvSpPr/>
          <p:nvPr/>
        </p:nvSpPr>
        <p:spPr>
          <a:xfrm>
            <a:off x="3640000" y="2904595"/>
            <a:ext cx="370499" cy="282247"/>
          </a:xfrm>
          <a:custGeom>
            <a:rect b="b" l="l" r="r" t="t"/>
            <a:pathLst>
              <a:path extrusionOk="0" h="525110" w="620082">
                <a:moveTo>
                  <a:pt x="327120" y="518049"/>
                </a:moveTo>
                <a:cubicBezTo>
                  <a:pt x="317705" y="527465"/>
                  <a:pt x="302378" y="527465"/>
                  <a:pt x="292963" y="518049"/>
                </a:cubicBezTo>
                <a:lnTo>
                  <a:pt x="46638" y="271724"/>
                </a:lnTo>
                <a:cubicBezTo>
                  <a:pt x="-15546" y="209541"/>
                  <a:pt x="-15546" y="108821"/>
                  <a:pt x="46638" y="46638"/>
                </a:cubicBezTo>
                <a:cubicBezTo>
                  <a:pt x="108821" y="-15546"/>
                  <a:pt x="209541" y="-15546"/>
                  <a:pt x="271724" y="46638"/>
                </a:cubicBezTo>
                <a:lnTo>
                  <a:pt x="310041" y="84955"/>
                </a:lnTo>
                <a:lnTo>
                  <a:pt x="348359" y="46638"/>
                </a:lnTo>
                <a:cubicBezTo>
                  <a:pt x="410542" y="-15546"/>
                  <a:pt x="511262" y="-15546"/>
                  <a:pt x="573445" y="46638"/>
                </a:cubicBezTo>
                <a:cubicBezTo>
                  <a:pt x="635629" y="108821"/>
                  <a:pt x="635629" y="209541"/>
                  <a:pt x="573445" y="271724"/>
                </a:cubicBezTo>
                <a:lnTo>
                  <a:pt x="327120" y="518049"/>
                </a:lnTo>
                <a:close/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169223" y="2559412"/>
            <a:ext cx="3810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Familia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Música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Viajar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57" name="Google Shape;257;p43"/>
          <p:cNvSpPr/>
          <p:nvPr/>
        </p:nvSpPr>
        <p:spPr>
          <a:xfrm>
            <a:off x="3655551" y="3754624"/>
            <a:ext cx="339391" cy="237491"/>
          </a:xfrm>
          <a:custGeom>
            <a:rect b="b" l="l" r="r" t="t"/>
            <a:pathLst>
              <a:path extrusionOk="0" h="461147" w="592823">
                <a:moveTo>
                  <a:pt x="558228" y="1372"/>
                </a:moveTo>
                <a:cubicBezTo>
                  <a:pt x="501956" y="4438"/>
                  <a:pt x="389960" y="15824"/>
                  <a:pt x="320770" y="57973"/>
                </a:cubicBezTo>
                <a:cubicBezTo>
                  <a:pt x="315953" y="60928"/>
                  <a:pt x="313326" y="66074"/>
                  <a:pt x="313326" y="71548"/>
                </a:cubicBezTo>
                <a:lnTo>
                  <a:pt x="312450" y="445415"/>
                </a:lnTo>
                <a:cubicBezTo>
                  <a:pt x="312450" y="457348"/>
                  <a:pt x="325368" y="464792"/>
                  <a:pt x="336316" y="459319"/>
                </a:cubicBezTo>
                <a:cubicBezTo>
                  <a:pt x="407477" y="423738"/>
                  <a:pt x="510277" y="414214"/>
                  <a:pt x="561184" y="411586"/>
                </a:cubicBezTo>
                <a:cubicBezTo>
                  <a:pt x="578481" y="410710"/>
                  <a:pt x="592057" y="396807"/>
                  <a:pt x="592057" y="380166"/>
                </a:cubicBezTo>
                <a:lnTo>
                  <a:pt x="592823" y="33012"/>
                </a:lnTo>
                <a:cubicBezTo>
                  <a:pt x="592932" y="14729"/>
                  <a:pt x="577167" y="278"/>
                  <a:pt x="558228" y="1372"/>
                </a:cubicBezTo>
                <a:moveTo>
                  <a:pt x="272929" y="57754"/>
                </a:moveTo>
                <a:cubicBezTo>
                  <a:pt x="203957" y="15276"/>
                  <a:pt x="92071" y="3453"/>
                  <a:pt x="35690" y="59"/>
                </a:cubicBezTo>
                <a:cubicBezTo>
                  <a:pt x="16750" y="-1036"/>
                  <a:pt x="985" y="13306"/>
                  <a:pt x="876" y="31479"/>
                </a:cubicBezTo>
                <a:lnTo>
                  <a:pt x="0" y="378633"/>
                </a:lnTo>
                <a:cubicBezTo>
                  <a:pt x="0" y="395274"/>
                  <a:pt x="13466" y="409287"/>
                  <a:pt x="30763" y="410272"/>
                </a:cubicBezTo>
                <a:cubicBezTo>
                  <a:pt x="81561" y="413119"/>
                  <a:pt x="184470" y="423081"/>
                  <a:pt x="255412" y="458990"/>
                </a:cubicBezTo>
                <a:cubicBezTo>
                  <a:pt x="266360" y="464464"/>
                  <a:pt x="279278" y="457020"/>
                  <a:pt x="279278" y="445196"/>
                </a:cubicBezTo>
                <a:lnTo>
                  <a:pt x="280154" y="71000"/>
                </a:lnTo>
                <a:cubicBezTo>
                  <a:pt x="280373" y="65746"/>
                  <a:pt x="277746" y="60710"/>
                  <a:pt x="272929" y="57754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225500" y="3622050"/>
            <a:ext cx="39612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uFill>
                  <a:noFill/>
                </a:uFill>
                <a:latin typeface="Rubik Light"/>
                <a:ea typeface="Rubik Light"/>
                <a:cs typeface="Rubik Light"/>
                <a:sym typeface="Rubik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El retrato de Dorian Gray</a:t>
            </a: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 - Oscar Wilde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259" name="Google Shape;25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1101" y="4195400"/>
            <a:ext cx="388300" cy="35000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3"/>
          <p:cNvSpPr txBox="1"/>
          <p:nvPr/>
        </p:nvSpPr>
        <p:spPr>
          <a:xfrm>
            <a:off x="4225502" y="4259501"/>
            <a:ext cx="42921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EC183F"/>
                </a:solidFill>
                <a:latin typeface="Rubik Light"/>
                <a:ea typeface="Rubik Light"/>
                <a:cs typeface="Rubik Light"/>
                <a:sym typeface="Rubik Light"/>
              </a:rPr>
              <a:t>dulce.portas@digitalhouse.com </a:t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261" name="Google Shape;261;p43"/>
          <p:cNvPicPr preferRelativeResize="0"/>
          <p:nvPr/>
        </p:nvPicPr>
        <p:blipFill rotWithShape="1">
          <a:blip r:embed="rId6">
            <a:alphaModFix/>
          </a:blip>
          <a:srcRect b="709" l="0" r="0" t="709"/>
          <a:stretch/>
        </p:blipFill>
        <p:spPr>
          <a:xfrm>
            <a:off x="547150" y="1495836"/>
            <a:ext cx="2762700" cy="272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2" name="Google Shape;262;p43"/>
          <p:cNvSpPr txBox="1"/>
          <p:nvPr/>
        </p:nvSpPr>
        <p:spPr>
          <a:xfrm>
            <a:off x="4169219" y="1989425"/>
            <a:ext cx="37377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Ciudad de Buenos Aires, Argentina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/>
        </p:nvSpPr>
        <p:spPr>
          <a:xfrm>
            <a:off x="4052205" y="1298125"/>
            <a:ext cx="49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588" y="1495825"/>
            <a:ext cx="457322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4"/>
          <p:cNvSpPr txBox="1"/>
          <p:nvPr/>
        </p:nvSpPr>
        <p:spPr>
          <a:xfrm>
            <a:off x="4170324" y="1502125"/>
            <a:ext cx="39231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Ciencia Política / Diseño UX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70" name="Google Shape;270;p44"/>
          <p:cNvSpPr txBox="1"/>
          <p:nvPr/>
        </p:nvSpPr>
        <p:spPr>
          <a:xfrm>
            <a:off x="4169221" y="1989425"/>
            <a:ext cx="33318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Ciudad de Buenos Aires, Argentina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71" name="Google Shape;271;p44"/>
          <p:cNvSpPr/>
          <p:nvPr/>
        </p:nvSpPr>
        <p:spPr>
          <a:xfrm>
            <a:off x="3673076" y="2145650"/>
            <a:ext cx="304348" cy="350374"/>
          </a:xfrm>
          <a:custGeom>
            <a:rect b="b" l="l" r="r" t="t"/>
            <a:pathLst>
              <a:path extrusionOk="0" h="498753" w="380435">
                <a:moveTo>
                  <a:pt x="190273" y="0"/>
                </a:moveTo>
                <a:cubicBezTo>
                  <a:pt x="85174" y="0"/>
                  <a:pt x="0" y="85174"/>
                  <a:pt x="0" y="190273"/>
                </a:cubicBezTo>
                <a:cubicBezTo>
                  <a:pt x="0" y="278950"/>
                  <a:pt x="135643" y="443933"/>
                  <a:pt x="177792" y="493089"/>
                </a:cubicBezTo>
                <a:cubicBezTo>
                  <a:pt x="184361" y="500642"/>
                  <a:pt x="196075" y="500642"/>
                  <a:pt x="202644" y="493089"/>
                </a:cubicBezTo>
                <a:cubicBezTo>
                  <a:pt x="244902" y="443824"/>
                  <a:pt x="380436" y="278950"/>
                  <a:pt x="380436" y="190273"/>
                </a:cubicBezTo>
                <a:cubicBezTo>
                  <a:pt x="380545" y="85174"/>
                  <a:pt x="295372" y="0"/>
                  <a:pt x="190273" y="0"/>
                </a:cubicBezTo>
                <a:moveTo>
                  <a:pt x="190273" y="282672"/>
                </a:moveTo>
                <a:cubicBezTo>
                  <a:pt x="143854" y="282672"/>
                  <a:pt x="106194" y="245012"/>
                  <a:pt x="106194" y="198702"/>
                </a:cubicBezTo>
                <a:cubicBezTo>
                  <a:pt x="106194" y="152284"/>
                  <a:pt x="143854" y="114733"/>
                  <a:pt x="190273" y="114733"/>
                </a:cubicBezTo>
                <a:cubicBezTo>
                  <a:pt x="236691" y="114733"/>
                  <a:pt x="274242" y="152393"/>
                  <a:pt x="274242" y="198702"/>
                </a:cubicBezTo>
                <a:cubicBezTo>
                  <a:pt x="274352" y="245012"/>
                  <a:pt x="236691" y="282672"/>
                  <a:pt x="190273" y="282672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44"/>
          <p:cNvSpPr/>
          <p:nvPr/>
        </p:nvSpPr>
        <p:spPr>
          <a:xfrm>
            <a:off x="3640000" y="2860833"/>
            <a:ext cx="370499" cy="282247"/>
          </a:xfrm>
          <a:custGeom>
            <a:rect b="b" l="l" r="r" t="t"/>
            <a:pathLst>
              <a:path extrusionOk="0" h="525110" w="620082">
                <a:moveTo>
                  <a:pt x="327120" y="518049"/>
                </a:moveTo>
                <a:cubicBezTo>
                  <a:pt x="317705" y="527465"/>
                  <a:pt x="302378" y="527465"/>
                  <a:pt x="292963" y="518049"/>
                </a:cubicBezTo>
                <a:lnTo>
                  <a:pt x="46638" y="271724"/>
                </a:lnTo>
                <a:cubicBezTo>
                  <a:pt x="-15546" y="209541"/>
                  <a:pt x="-15546" y="108821"/>
                  <a:pt x="46638" y="46638"/>
                </a:cubicBezTo>
                <a:cubicBezTo>
                  <a:pt x="108821" y="-15546"/>
                  <a:pt x="209541" y="-15546"/>
                  <a:pt x="271724" y="46638"/>
                </a:cubicBezTo>
                <a:lnTo>
                  <a:pt x="310041" y="84955"/>
                </a:lnTo>
                <a:lnTo>
                  <a:pt x="348359" y="46638"/>
                </a:lnTo>
                <a:cubicBezTo>
                  <a:pt x="410542" y="-15546"/>
                  <a:pt x="511262" y="-15546"/>
                  <a:pt x="573445" y="46638"/>
                </a:cubicBezTo>
                <a:cubicBezTo>
                  <a:pt x="635629" y="108821"/>
                  <a:pt x="635629" y="209541"/>
                  <a:pt x="573445" y="271724"/>
                </a:cubicBezTo>
                <a:lnTo>
                  <a:pt x="327120" y="518049"/>
                </a:lnTo>
                <a:close/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44"/>
          <p:cNvSpPr txBox="1"/>
          <p:nvPr/>
        </p:nvSpPr>
        <p:spPr>
          <a:xfrm>
            <a:off x="4169223" y="2465000"/>
            <a:ext cx="3810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Jugar en la pc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Aprender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Viajar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Mis gatos: Martu y Chimu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74" name="Google Shape;274;p44"/>
          <p:cNvSpPr/>
          <p:nvPr/>
        </p:nvSpPr>
        <p:spPr>
          <a:xfrm>
            <a:off x="3655551" y="3754624"/>
            <a:ext cx="339391" cy="237491"/>
          </a:xfrm>
          <a:custGeom>
            <a:rect b="b" l="l" r="r" t="t"/>
            <a:pathLst>
              <a:path extrusionOk="0" h="461147" w="592823">
                <a:moveTo>
                  <a:pt x="558228" y="1372"/>
                </a:moveTo>
                <a:cubicBezTo>
                  <a:pt x="501956" y="4438"/>
                  <a:pt x="389960" y="15824"/>
                  <a:pt x="320770" y="57973"/>
                </a:cubicBezTo>
                <a:cubicBezTo>
                  <a:pt x="315953" y="60928"/>
                  <a:pt x="313326" y="66074"/>
                  <a:pt x="313326" y="71548"/>
                </a:cubicBezTo>
                <a:lnTo>
                  <a:pt x="312450" y="445415"/>
                </a:lnTo>
                <a:cubicBezTo>
                  <a:pt x="312450" y="457348"/>
                  <a:pt x="325368" y="464792"/>
                  <a:pt x="336316" y="459319"/>
                </a:cubicBezTo>
                <a:cubicBezTo>
                  <a:pt x="407477" y="423738"/>
                  <a:pt x="510277" y="414214"/>
                  <a:pt x="561184" y="411586"/>
                </a:cubicBezTo>
                <a:cubicBezTo>
                  <a:pt x="578481" y="410710"/>
                  <a:pt x="592057" y="396807"/>
                  <a:pt x="592057" y="380166"/>
                </a:cubicBezTo>
                <a:lnTo>
                  <a:pt x="592823" y="33012"/>
                </a:lnTo>
                <a:cubicBezTo>
                  <a:pt x="592932" y="14729"/>
                  <a:pt x="577167" y="278"/>
                  <a:pt x="558228" y="1372"/>
                </a:cubicBezTo>
                <a:moveTo>
                  <a:pt x="272929" y="57754"/>
                </a:moveTo>
                <a:cubicBezTo>
                  <a:pt x="203957" y="15276"/>
                  <a:pt x="92071" y="3453"/>
                  <a:pt x="35690" y="59"/>
                </a:cubicBezTo>
                <a:cubicBezTo>
                  <a:pt x="16750" y="-1036"/>
                  <a:pt x="985" y="13306"/>
                  <a:pt x="876" y="31479"/>
                </a:cubicBezTo>
                <a:lnTo>
                  <a:pt x="0" y="378633"/>
                </a:lnTo>
                <a:cubicBezTo>
                  <a:pt x="0" y="395274"/>
                  <a:pt x="13466" y="409287"/>
                  <a:pt x="30763" y="410272"/>
                </a:cubicBezTo>
                <a:cubicBezTo>
                  <a:pt x="81561" y="413119"/>
                  <a:pt x="184470" y="423081"/>
                  <a:pt x="255412" y="458990"/>
                </a:cubicBezTo>
                <a:cubicBezTo>
                  <a:pt x="266360" y="464464"/>
                  <a:pt x="279278" y="457020"/>
                  <a:pt x="279278" y="445196"/>
                </a:cubicBezTo>
                <a:lnTo>
                  <a:pt x="280154" y="71000"/>
                </a:lnTo>
                <a:cubicBezTo>
                  <a:pt x="280373" y="65746"/>
                  <a:pt x="277746" y="60710"/>
                  <a:pt x="272929" y="57754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44"/>
          <p:cNvSpPr txBox="1"/>
          <p:nvPr/>
        </p:nvSpPr>
        <p:spPr>
          <a:xfrm>
            <a:off x="4225512" y="3622050"/>
            <a:ext cx="30618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Harry Potter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276" name="Google Shape;27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1101" y="4195400"/>
            <a:ext cx="388300" cy="35000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4"/>
          <p:cNvSpPr txBox="1"/>
          <p:nvPr/>
        </p:nvSpPr>
        <p:spPr>
          <a:xfrm>
            <a:off x="4225502" y="4259501"/>
            <a:ext cx="42921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C183F"/>
                </a:solidFill>
                <a:latin typeface="Rubik Light"/>
                <a:ea typeface="Rubik Light"/>
                <a:cs typeface="Rubik Light"/>
                <a:sym typeface="Rubik Light"/>
              </a:rPr>
              <a:t>martin.lagues@digitalhouse.com </a:t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78" name="Google Shape;278;p44"/>
          <p:cNvSpPr txBox="1"/>
          <p:nvPr/>
        </p:nvSpPr>
        <p:spPr>
          <a:xfrm>
            <a:off x="693868" y="778502"/>
            <a:ext cx="4251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ED153E"/>
                </a:solidFill>
                <a:latin typeface="Rubik"/>
                <a:ea typeface="Rubik"/>
                <a:cs typeface="Rubik"/>
                <a:sym typeface="Rubik"/>
              </a:rPr>
              <a:t>Martín Lagües</a:t>
            </a:r>
            <a:endParaRPr b="1" sz="2500">
              <a:solidFill>
                <a:srgbClr val="ED153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79" name="Google Shape;279;p44"/>
          <p:cNvPicPr preferRelativeResize="0"/>
          <p:nvPr/>
        </p:nvPicPr>
        <p:blipFill rotWithShape="1">
          <a:blip r:embed="rId5">
            <a:alphaModFix/>
          </a:blip>
          <a:srcRect b="22088" l="0" r="0" t="2910"/>
          <a:stretch/>
        </p:blipFill>
        <p:spPr>
          <a:xfrm>
            <a:off x="633575" y="1402850"/>
            <a:ext cx="2592000" cy="2592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/>
          <p:nvPr/>
        </p:nvSpPr>
        <p:spPr>
          <a:xfrm>
            <a:off x="559449" y="495500"/>
            <a:ext cx="67758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s" sz="2500">
                <a:solidFill>
                  <a:srgbClr val="EC183F"/>
                </a:solidFill>
                <a:latin typeface="Rubik"/>
                <a:ea typeface="Rubik"/>
                <a:cs typeface="Rubik"/>
                <a:sym typeface="Rubik"/>
              </a:rPr>
              <a:t>María Paz Bonanni</a:t>
            </a:r>
            <a:endParaRPr b="1" i="0" sz="2500" u="none" cap="none" strike="noStrike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ED153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85" name="Google Shape;28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2163" y="1212825"/>
            <a:ext cx="457322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5"/>
          <p:cNvSpPr txBox="1"/>
          <p:nvPr/>
        </p:nvSpPr>
        <p:spPr>
          <a:xfrm>
            <a:off x="4144675" y="1177863"/>
            <a:ext cx="40164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Diseñadora UX/UI - Diseñadora Gráfica - Profesora - Diseñadora web</a:t>
            </a:r>
            <a:endParaRPr b="0" i="0" sz="14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87" name="Google Shape;287;p45"/>
          <p:cNvSpPr txBox="1"/>
          <p:nvPr/>
        </p:nvSpPr>
        <p:spPr>
          <a:xfrm>
            <a:off x="4063475" y="1745075"/>
            <a:ext cx="3868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La Plata, Bs. As.</a:t>
            </a:r>
            <a:endParaRPr b="0" i="0" sz="14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88" name="Google Shape;288;p45"/>
          <p:cNvSpPr/>
          <p:nvPr/>
        </p:nvSpPr>
        <p:spPr>
          <a:xfrm>
            <a:off x="3570475" y="1710250"/>
            <a:ext cx="272962" cy="350374"/>
          </a:xfrm>
          <a:custGeom>
            <a:rect b="b" l="l" r="r" t="t"/>
            <a:pathLst>
              <a:path extrusionOk="0" h="498753" w="380435">
                <a:moveTo>
                  <a:pt x="190273" y="0"/>
                </a:moveTo>
                <a:cubicBezTo>
                  <a:pt x="85174" y="0"/>
                  <a:pt x="0" y="85174"/>
                  <a:pt x="0" y="190273"/>
                </a:cubicBezTo>
                <a:cubicBezTo>
                  <a:pt x="0" y="278950"/>
                  <a:pt x="135643" y="443933"/>
                  <a:pt x="177792" y="493089"/>
                </a:cubicBezTo>
                <a:cubicBezTo>
                  <a:pt x="184361" y="500642"/>
                  <a:pt x="196075" y="500642"/>
                  <a:pt x="202644" y="493089"/>
                </a:cubicBezTo>
                <a:cubicBezTo>
                  <a:pt x="244902" y="443824"/>
                  <a:pt x="380436" y="278950"/>
                  <a:pt x="380436" y="190273"/>
                </a:cubicBezTo>
                <a:cubicBezTo>
                  <a:pt x="380545" y="85174"/>
                  <a:pt x="295372" y="0"/>
                  <a:pt x="190273" y="0"/>
                </a:cubicBezTo>
                <a:moveTo>
                  <a:pt x="190273" y="282672"/>
                </a:moveTo>
                <a:cubicBezTo>
                  <a:pt x="143854" y="282672"/>
                  <a:pt x="106194" y="245012"/>
                  <a:pt x="106194" y="198702"/>
                </a:cubicBezTo>
                <a:cubicBezTo>
                  <a:pt x="106194" y="152284"/>
                  <a:pt x="143854" y="114733"/>
                  <a:pt x="190273" y="114733"/>
                </a:cubicBezTo>
                <a:cubicBezTo>
                  <a:pt x="236691" y="114733"/>
                  <a:pt x="274242" y="152393"/>
                  <a:pt x="274242" y="198702"/>
                </a:cubicBezTo>
                <a:cubicBezTo>
                  <a:pt x="274352" y="245012"/>
                  <a:pt x="236691" y="282672"/>
                  <a:pt x="190273" y="282672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5"/>
          <p:cNvSpPr/>
          <p:nvPr/>
        </p:nvSpPr>
        <p:spPr>
          <a:xfrm>
            <a:off x="3570537" y="2469188"/>
            <a:ext cx="272836" cy="282247"/>
          </a:xfrm>
          <a:custGeom>
            <a:rect b="b" l="l" r="r" t="t"/>
            <a:pathLst>
              <a:path extrusionOk="0" h="525110" w="620082">
                <a:moveTo>
                  <a:pt x="327120" y="518049"/>
                </a:moveTo>
                <a:cubicBezTo>
                  <a:pt x="317705" y="527465"/>
                  <a:pt x="302378" y="527465"/>
                  <a:pt x="292963" y="518049"/>
                </a:cubicBezTo>
                <a:lnTo>
                  <a:pt x="46638" y="271724"/>
                </a:lnTo>
                <a:cubicBezTo>
                  <a:pt x="-15546" y="209541"/>
                  <a:pt x="-15546" y="108821"/>
                  <a:pt x="46638" y="46638"/>
                </a:cubicBezTo>
                <a:cubicBezTo>
                  <a:pt x="108821" y="-15546"/>
                  <a:pt x="209541" y="-15546"/>
                  <a:pt x="271724" y="46638"/>
                </a:cubicBezTo>
                <a:lnTo>
                  <a:pt x="310041" y="84955"/>
                </a:lnTo>
                <a:lnTo>
                  <a:pt x="348359" y="46638"/>
                </a:lnTo>
                <a:cubicBezTo>
                  <a:pt x="410542" y="-15546"/>
                  <a:pt x="511262" y="-15546"/>
                  <a:pt x="573445" y="46638"/>
                </a:cubicBezTo>
                <a:cubicBezTo>
                  <a:pt x="635629" y="108821"/>
                  <a:pt x="635629" y="209541"/>
                  <a:pt x="573445" y="271724"/>
                </a:cubicBezTo>
                <a:lnTo>
                  <a:pt x="327120" y="518049"/>
                </a:lnTo>
                <a:close/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45"/>
          <p:cNvSpPr txBox="1"/>
          <p:nvPr/>
        </p:nvSpPr>
        <p:spPr>
          <a:xfrm>
            <a:off x="3991175" y="2236000"/>
            <a:ext cx="4491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Viajar</a:t>
            </a:r>
            <a:endParaRPr b="0" i="0" sz="1400" u="none" cap="none" strike="noStrike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Entrenar</a:t>
            </a:r>
            <a:endParaRPr b="0" i="0" sz="14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Ir al cine</a:t>
            </a:r>
            <a:endParaRPr b="0" i="0" sz="14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Salir a merendar con amigas</a:t>
            </a:r>
            <a:endParaRPr b="0" i="0" sz="14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91" name="Google Shape;291;p45"/>
          <p:cNvSpPr/>
          <p:nvPr/>
        </p:nvSpPr>
        <p:spPr>
          <a:xfrm>
            <a:off x="3537251" y="3454149"/>
            <a:ext cx="339391" cy="237491"/>
          </a:xfrm>
          <a:custGeom>
            <a:rect b="b" l="l" r="r" t="t"/>
            <a:pathLst>
              <a:path extrusionOk="0" h="461147" w="592823">
                <a:moveTo>
                  <a:pt x="558228" y="1372"/>
                </a:moveTo>
                <a:cubicBezTo>
                  <a:pt x="501956" y="4438"/>
                  <a:pt x="389960" y="15824"/>
                  <a:pt x="320770" y="57973"/>
                </a:cubicBezTo>
                <a:cubicBezTo>
                  <a:pt x="315953" y="60928"/>
                  <a:pt x="313326" y="66074"/>
                  <a:pt x="313326" y="71548"/>
                </a:cubicBezTo>
                <a:lnTo>
                  <a:pt x="312450" y="445415"/>
                </a:lnTo>
                <a:cubicBezTo>
                  <a:pt x="312450" y="457348"/>
                  <a:pt x="325368" y="464792"/>
                  <a:pt x="336316" y="459319"/>
                </a:cubicBezTo>
                <a:cubicBezTo>
                  <a:pt x="407477" y="423738"/>
                  <a:pt x="510277" y="414214"/>
                  <a:pt x="561184" y="411586"/>
                </a:cubicBezTo>
                <a:cubicBezTo>
                  <a:pt x="578481" y="410710"/>
                  <a:pt x="592057" y="396807"/>
                  <a:pt x="592057" y="380166"/>
                </a:cubicBezTo>
                <a:lnTo>
                  <a:pt x="592823" y="33012"/>
                </a:lnTo>
                <a:cubicBezTo>
                  <a:pt x="592932" y="14729"/>
                  <a:pt x="577167" y="278"/>
                  <a:pt x="558228" y="1372"/>
                </a:cubicBezTo>
                <a:moveTo>
                  <a:pt x="272929" y="57754"/>
                </a:moveTo>
                <a:cubicBezTo>
                  <a:pt x="203957" y="15276"/>
                  <a:pt x="92071" y="3453"/>
                  <a:pt x="35690" y="59"/>
                </a:cubicBezTo>
                <a:cubicBezTo>
                  <a:pt x="16750" y="-1036"/>
                  <a:pt x="985" y="13306"/>
                  <a:pt x="876" y="31479"/>
                </a:cubicBezTo>
                <a:lnTo>
                  <a:pt x="0" y="378633"/>
                </a:lnTo>
                <a:cubicBezTo>
                  <a:pt x="0" y="395274"/>
                  <a:pt x="13466" y="409287"/>
                  <a:pt x="30763" y="410272"/>
                </a:cubicBezTo>
                <a:cubicBezTo>
                  <a:pt x="81561" y="413119"/>
                  <a:pt x="184470" y="423081"/>
                  <a:pt x="255412" y="458990"/>
                </a:cubicBezTo>
                <a:cubicBezTo>
                  <a:pt x="266360" y="464464"/>
                  <a:pt x="279278" y="457020"/>
                  <a:pt x="279278" y="445196"/>
                </a:cubicBezTo>
                <a:lnTo>
                  <a:pt x="280154" y="71000"/>
                </a:lnTo>
                <a:cubicBezTo>
                  <a:pt x="280373" y="65746"/>
                  <a:pt x="277746" y="60710"/>
                  <a:pt x="272929" y="57754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45"/>
          <p:cNvSpPr txBox="1"/>
          <p:nvPr/>
        </p:nvSpPr>
        <p:spPr>
          <a:xfrm>
            <a:off x="4091075" y="3454150"/>
            <a:ext cx="39612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Hábitos atómicos - James Clear</a:t>
            </a:r>
            <a:endParaRPr b="0" i="0" sz="14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293" name="Google Shape;29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7250" y="4030650"/>
            <a:ext cx="339400" cy="30592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5"/>
          <p:cNvSpPr txBox="1"/>
          <p:nvPr/>
        </p:nvSpPr>
        <p:spPr>
          <a:xfrm>
            <a:off x="4091077" y="3980701"/>
            <a:ext cx="42921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EC183F"/>
                </a:solidFill>
                <a:latin typeface="Rubik Light"/>
                <a:ea typeface="Rubik Light"/>
                <a:cs typeface="Rubik Light"/>
                <a:sym typeface="Rubik Light"/>
              </a:rPr>
              <a:t>paz.bonnani@digitalhouse.com</a:t>
            </a:r>
            <a:endParaRPr b="0" i="0" sz="1400" u="none" cap="none" strike="noStrike"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95" name="Google Shape;295;p45"/>
          <p:cNvSpPr txBox="1"/>
          <p:nvPr/>
        </p:nvSpPr>
        <p:spPr>
          <a:xfrm>
            <a:off x="4091077" y="4336563"/>
            <a:ext cx="42921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296" name="Google Shape;29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350" y="1442075"/>
            <a:ext cx="2538625" cy="25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/>
          <p:nvPr/>
        </p:nvSpPr>
        <p:spPr>
          <a:xfrm>
            <a:off x="693874" y="778500"/>
            <a:ext cx="67758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EC183F"/>
                </a:solidFill>
                <a:latin typeface="Rubik"/>
                <a:ea typeface="Rubik"/>
                <a:cs typeface="Rubik"/>
                <a:sym typeface="Rubik"/>
              </a:rPr>
              <a:t>Melisa Bande</a:t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D153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02" name="Google Shape;3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588" y="1495825"/>
            <a:ext cx="457322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6"/>
          <p:cNvSpPr txBox="1"/>
          <p:nvPr/>
        </p:nvSpPr>
        <p:spPr>
          <a:xfrm>
            <a:off x="4197900" y="1460875"/>
            <a:ext cx="40164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Comunicación Social 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Diseño UX/UI - UX Writing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04" name="Google Shape;304;p46"/>
          <p:cNvSpPr txBox="1"/>
          <p:nvPr/>
        </p:nvSpPr>
        <p:spPr>
          <a:xfrm>
            <a:off x="4197900" y="2028075"/>
            <a:ext cx="3868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Ciudad de Buenos Aires, Argentina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05" name="Google Shape;305;p46"/>
          <p:cNvSpPr/>
          <p:nvPr/>
        </p:nvSpPr>
        <p:spPr>
          <a:xfrm>
            <a:off x="3704900" y="2145650"/>
            <a:ext cx="272962" cy="350374"/>
          </a:xfrm>
          <a:custGeom>
            <a:rect b="b" l="l" r="r" t="t"/>
            <a:pathLst>
              <a:path extrusionOk="0" h="498753" w="380435">
                <a:moveTo>
                  <a:pt x="190273" y="0"/>
                </a:moveTo>
                <a:cubicBezTo>
                  <a:pt x="85174" y="0"/>
                  <a:pt x="0" y="85174"/>
                  <a:pt x="0" y="190273"/>
                </a:cubicBezTo>
                <a:cubicBezTo>
                  <a:pt x="0" y="278950"/>
                  <a:pt x="135643" y="443933"/>
                  <a:pt x="177792" y="493089"/>
                </a:cubicBezTo>
                <a:cubicBezTo>
                  <a:pt x="184361" y="500642"/>
                  <a:pt x="196075" y="500642"/>
                  <a:pt x="202644" y="493089"/>
                </a:cubicBezTo>
                <a:cubicBezTo>
                  <a:pt x="244902" y="443824"/>
                  <a:pt x="380436" y="278950"/>
                  <a:pt x="380436" y="190273"/>
                </a:cubicBezTo>
                <a:cubicBezTo>
                  <a:pt x="380545" y="85174"/>
                  <a:pt x="295372" y="0"/>
                  <a:pt x="190273" y="0"/>
                </a:cubicBezTo>
                <a:moveTo>
                  <a:pt x="190273" y="282672"/>
                </a:moveTo>
                <a:cubicBezTo>
                  <a:pt x="143854" y="282672"/>
                  <a:pt x="106194" y="245012"/>
                  <a:pt x="106194" y="198702"/>
                </a:cubicBezTo>
                <a:cubicBezTo>
                  <a:pt x="106194" y="152284"/>
                  <a:pt x="143854" y="114733"/>
                  <a:pt x="190273" y="114733"/>
                </a:cubicBezTo>
                <a:cubicBezTo>
                  <a:pt x="236691" y="114733"/>
                  <a:pt x="274242" y="152393"/>
                  <a:pt x="274242" y="198702"/>
                </a:cubicBezTo>
                <a:cubicBezTo>
                  <a:pt x="274352" y="245012"/>
                  <a:pt x="236691" y="282672"/>
                  <a:pt x="190273" y="282672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46"/>
          <p:cNvSpPr/>
          <p:nvPr/>
        </p:nvSpPr>
        <p:spPr>
          <a:xfrm>
            <a:off x="3704962" y="2904588"/>
            <a:ext cx="272836" cy="282247"/>
          </a:xfrm>
          <a:custGeom>
            <a:rect b="b" l="l" r="r" t="t"/>
            <a:pathLst>
              <a:path extrusionOk="0" h="525110" w="620082">
                <a:moveTo>
                  <a:pt x="327120" y="518049"/>
                </a:moveTo>
                <a:cubicBezTo>
                  <a:pt x="317705" y="527465"/>
                  <a:pt x="302378" y="527465"/>
                  <a:pt x="292963" y="518049"/>
                </a:cubicBezTo>
                <a:lnTo>
                  <a:pt x="46638" y="271724"/>
                </a:lnTo>
                <a:cubicBezTo>
                  <a:pt x="-15546" y="209541"/>
                  <a:pt x="-15546" y="108821"/>
                  <a:pt x="46638" y="46638"/>
                </a:cubicBezTo>
                <a:cubicBezTo>
                  <a:pt x="108821" y="-15546"/>
                  <a:pt x="209541" y="-15546"/>
                  <a:pt x="271724" y="46638"/>
                </a:cubicBezTo>
                <a:lnTo>
                  <a:pt x="310041" y="84955"/>
                </a:lnTo>
                <a:lnTo>
                  <a:pt x="348359" y="46638"/>
                </a:lnTo>
                <a:cubicBezTo>
                  <a:pt x="410542" y="-15546"/>
                  <a:pt x="511262" y="-15546"/>
                  <a:pt x="573445" y="46638"/>
                </a:cubicBezTo>
                <a:cubicBezTo>
                  <a:pt x="635629" y="108821"/>
                  <a:pt x="635629" y="209541"/>
                  <a:pt x="573445" y="271724"/>
                </a:cubicBezTo>
                <a:lnTo>
                  <a:pt x="327120" y="518049"/>
                </a:lnTo>
                <a:close/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46"/>
          <p:cNvSpPr txBox="1"/>
          <p:nvPr/>
        </p:nvSpPr>
        <p:spPr>
          <a:xfrm>
            <a:off x="4125600" y="2519000"/>
            <a:ext cx="44919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Origami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Leer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Cocinar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08" name="Google Shape;308;p46"/>
          <p:cNvSpPr/>
          <p:nvPr/>
        </p:nvSpPr>
        <p:spPr>
          <a:xfrm>
            <a:off x="3671676" y="3737149"/>
            <a:ext cx="339391" cy="237491"/>
          </a:xfrm>
          <a:custGeom>
            <a:rect b="b" l="l" r="r" t="t"/>
            <a:pathLst>
              <a:path extrusionOk="0" h="461147" w="592823">
                <a:moveTo>
                  <a:pt x="558228" y="1372"/>
                </a:moveTo>
                <a:cubicBezTo>
                  <a:pt x="501956" y="4438"/>
                  <a:pt x="389960" y="15824"/>
                  <a:pt x="320770" y="57973"/>
                </a:cubicBezTo>
                <a:cubicBezTo>
                  <a:pt x="315953" y="60928"/>
                  <a:pt x="313326" y="66074"/>
                  <a:pt x="313326" y="71548"/>
                </a:cubicBezTo>
                <a:lnTo>
                  <a:pt x="312450" y="445415"/>
                </a:lnTo>
                <a:cubicBezTo>
                  <a:pt x="312450" y="457348"/>
                  <a:pt x="325368" y="464792"/>
                  <a:pt x="336316" y="459319"/>
                </a:cubicBezTo>
                <a:cubicBezTo>
                  <a:pt x="407477" y="423738"/>
                  <a:pt x="510277" y="414214"/>
                  <a:pt x="561184" y="411586"/>
                </a:cubicBezTo>
                <a:cubicBezTo>
                  <a:pt x="578481" y="410710"/>
                  <a:pt x="592057" y="396807"/>
                  <a:pt x="592057" y="380166"/>
                </a:cubicBezTo>
                <a:lnTo>
                  <a:pt x="592823" y="33012"/>
                </a:lnTo>
                <a:cubicBezTo>
                  <a:pt x="592932" y="14729"/>
                  <a:pt x="577167" y="278"/>
                  <a:pt x="558228" y="1372"/>
                </a:cubicBezTo>
                <a:moveTo>
                  <a:pt x="272929" y="57754"/>
                </a:moveTo>
                <a:cubicBezTo>
                  <a:pt x="203957" y="15276"/>
                  <a:pt x="92071" y="3453"/>
                  <a:pt x="35690" y="59"/>
                </a:cubicBezTo>
                <a:cubicBezTo>
                  <a:pt x="16750" y="-1036"/>
                  <a:pt x="985" y="13306"/>
                  <a:pt x="876" y="31479"/>
                </a:cubicBezTo>
                <a:lnTo>
                  <a:pt x="0" y="378633"/>
                </a:lnTo>
                <a:cubicBezTo>
                  <a:pt x="0" y="395274"/>
                  <a:pt x="13466" y="409287"/>
                  <a:pt x="30763" y="410272"/>
                </a:cubicBezTo>
                <a:cubicBezTo>
                  <a:pt x="81561" y="413119"/>
                  <a:pt x="184470" y="423081"/>
                  <a:pt x="255412" y="458990"/>
                </a:cubicBezTo>
                <a:cubicBezTo>
                  <a:pt x="266360" y="464464"/>
                  <a:pt x="279278" y="457020"/>
                  <a:pt x="279278" y="445196"/>
                </a:cubicBezTo>
                <a:lnTo>
                  <a:pt x="280154" y="71000"/>
                </a:lnTo>
                <a:cubicBezTo>
                  <a:pt x="280373" y="65746"/>
                  <a:pt x="277746" y="60710"/>
                  <a:pt x="272929" y="57754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6"/>
          <p:cNvSpPr txBox="1"/>
          <p:nvPr/>
        </p:nvSpPr>
        <p:spPr>
          <a:xfrm>
            <a:off x="4225500" y="3622050"/>
            <a:ext cx="42921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La saga de Harry Potter- </a:t>
            </a:r>
            <a:r>
              <a:rPr lang="es">
                <a:solidFill>
                  <a:srgbClr val="202124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J. K. Rowling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310" name="Google Shape;31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1675" y="4313650"/>
            <a:ext cx="339400" cy="30592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6"/>
          <p:cNvSpPr txBox="1"/>
          <p:nvPr/>
        </p:nvSpPr>
        <p:spPr>
          <a:xfrm>
            <a:off x="4225502" y="4318113"/>
            <a:ext cx="42921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EC183F"/>
                </a:solidFill>
                <a:latin typeface="Rubik Light"/>
                <a:ea typeface="Rubik Light"/>
                <a:cs typeface="Rubik Light"/>
                <a:sym typeface="Rubik Light"/>
              </a:rPr>
              <a:t>melisa.bande@digitalhouse.com </a:t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312" name="Google Shape;312;p46"/>
          <p:cNvPicPr preferRelativeResize="0"/>
          <p:nvPr/>
        </p:nvPicPr>
        <p:blipFill rotWithShape="1">
          <a:blip r:embed="rId5">
            <a:alphaModFix/>
          </a:blip>
          <a:srcRect b="73310" l="-203180" r="203180" t="-73310"/>
          <a:stretch/>
        </p:blipFill>
        <p:spPr>
          <a:xfrm>
            <a:off x="556600" y="641140"/>
            <a:ext cx="2762699" cy="3933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6"/>
          <p:cNvPicPr preferRelativeResize="0"/>
          <p:nvPr/>
        </p:nvPicPr>
        <p:blipFill rotWithShape="1">
          <a:blip r:embed="rId6">
            <a:alphaModFix/>
          </a:blip>
          <a:srcRect b="1718" l="0" r="0" t="1718"/>
          <a:stretch/>
        </p:blipFill>
        <p:spPr>
          <a:xfrm>
            <a:off x="373250" y="1396950"/>
            <a:ext cx="2692800" cy="2692800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7"/>
          <p:cNvSpPr txBox="1"/>
          <p:nvPr/>
        </p:nvSpPr>
        <p:spPr>
          <a:xfrm>
            <a:off x="693874" y="778500"/>
            <a:ext cx="67758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EC183F"/>
                </a:solidFill>
                <a:latin typeface="Rubik"/>
                <a:ea typeface="Rubik"/>
                <a:cs typeface="Rubik"/>
                <a:sym typeface="Rubik"/>
              </a:rPr>
              <a:t>Maribel González Cisaro</a:t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D153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19" name="Google Shape;3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588" y="1495825"/>
            <a:ext cx="457322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7"/>
          <p:cNvSpPr txBox="1"/>
          <p:nvPr/>
        </p:nvSpPr>
        <p:spPr>
          <a:xfrm>
            <a:off x="4170325" y="1578325"/>
            <a:ext cx="40164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Diseñadora Industrial - </a:t>
            </a: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Diseñadora UX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21" name="Google Shape;321;p47"/>
          <p:cNvSpPr txBox="1"/>
          <p:nvPr/>
        </p:nvSpPr>
        <p:spPr>
          <a:xfrm>
            <a:off x="4169219" y="2065625"/>
            <a:ext cx="3868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Mar del Plata, </a:t>
            </a: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Buenos Aires, Argentina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22" name="Google Shape;322;p47"/>
          <p:cNvSpPr/>
          <p:nvPr/>
        </p:nvSpPr>
        <p:spPr>
          <a:xfrm>
            <a:off x="3673076" y="2145650"/>
            <a:ext cx="304348" cy="350374"/>
          </a:xfrm>
          <a:custGeom>
            <a:rect b="b" l="l" r="r" t="t"/>
            <a:pathLst>
              <a:path extrusionOk="0" h="498753" w="380435">
                <a:moveTo>
                  <a:pt x="190273" y="0"/>
                </a:moveTo>
                <a:cubicBezTo>
                  <a:pt x="85174" y="0"/>
                  <a:pt x="0" y="85174"/>
                  <a:pt x="0" y="190273"/>
                </a:cubicBezTo>
                <a:cubicBezTo>
                  <a:pt x="0" y="278950"/>
                  <a:pt x="135643" y="443933"/>
                  <a:pt x="177792" y="493089"/>
                </a:cubicBezTo>
                <a:cubicBezTo>
                  <a:pt x="184361" y="500642"/>
                  <a:pt x="196075" y="500642"/>
                  <a:pt x="202644" y="493089"/>
                </a:cubicBezTo>
                <a:cubicBezTo>
                  <a:pt x="244902" y="443824"/>
                  <a:pt x="380436" y="278950"/>
                  <a:pt x="380436" y="190273"/>
                </a:cubicBezTo>
                <a:cubicBezTo>
                  <a:pt x="380545" y="85174"/>
                  <a:pt x="295372" y="0"/>
                  <a:pt x="190273" y="0"/>
                </a:cubicBezTo>
                <a:moveTo>
                  <a:pt x="190273" y="282672"/>
                </a:moveTo>
                <a:cubicBezTo>
                  <a:pt x="143854" y="282672"/>
                  <a:pt x="106194" y="245012"/>
                  <a:pt x="106194" y="198702"/>
                </a:cubicBezTo>
                <a:cubicBezTo>
                  <a:pt x="106194" y="152284"/>
                  <a:pt x="143854" y="114733"/>
                  <a:pt x="190273" y="114733"/>
                </a:cubicBezTo>
                <a:cubicBezTo>
                  <a:pt x="236691" y="114733"/>
                  <a:pt x="274242" y="152393"/>
                  <a:pt x="274242" y="198702"/>
                </a:cubicBezTo>
                <a:cubicBezTo>
                  <a:pt x="274352" y="245012"/>
                  <a:pt x="236691" y="282672"/>
                  <a:pt x="190273" y="282672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7"/>
          <p:cNvSpPr/>
          <p:nvPr/>
        </p:nvSpPr>
        <p:spPr>
          <a:xfrm>
            <a:off x="3640000" y="2904595"/>
            <a:ext cx="370499" cy="282247"/>
          </a:xfrm>
          <a:custGeom>
            <a:rect b="b" l="l" r="r" t="t"/>
            <a:pathLst>
              <a:path extrusionOk="0" h="525110" w="620082">
                <a:moveTo>
                  <a:pt x="327120" y="518049"/>
                </a:moveTo>
                <a:cubicBezTo>
                  <a:pt x="317705" y="527465"/>
                  <a:pt x="302378" y="527465"/>
                  <a:pt x="292963" y="518049"/>
                </a:cubicBezTo>
                <a:lnTo>
                  <a:pt x="46638" y="271724"/>
                </a:lnTo>
                <a:cubicBezTo>
                  <a:pt x="-15546" y="209541"/>
                  <a:pt x="-15546" y="108821"/>
                  <a:pt x="46638" y="46638"/>
                </a:cubicBezTo>
                <a:cubicBezTo>
                  <a:pt x="108821" y="-15546"/>
                  <a:pt x="209541" y="-15546"/>
                  <a:pt x="271724" y="46638"/>
                </a:cubicBezTo>
                <a:lnTo>
                  <a:pt x="310041" y="84955"/>
                </a:lnTo>
                <a:lnTo>
                  <a:pt x="348359" y="46638"/>
                </a:lnTo>
                <a:cubicBezTo>
                  <a:pt x="410542" y="-15546"/>
                  <a:pt x="511262" y="-15546"/>
                  <a:pt x="573445" y="46638"/>
                </a:cubicBezTo>
                <a:cubicBezTo>
                  <a:pt x="635629" y="108821"/>
                  <a:pt x="635629" y="209541"/>
                  <a:pt x="573445" y="271724"/>
                </a:cubicBezTo>
                <a:lnTo>
                  <a:pt x="327120" y="518049"/>
                </a:lnTo>
                <a:close/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7"/>
          <p:cNvSpPr txBox="1"/>
          <p:nvPr/>
        </p:nvSpPr>
        <p:spPr>
          <a:xfrm>
            <a:off x="4169223" y="2559412"/>
            <a:ext cx="3810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Familia y mis gatas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Danza- Flamenco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Viajar y conocer distintas culturas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Leer, investigar, redescubrir.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25" name="Google Shape;325;p47"/>
          <p:cNvSpPr/>
          <p:nvPr/>
        </p:nvSpPr>
        <p:spPr>
          <a:xfrm>
            <a:off x="3655551" y="3754624"/>
            <a:ext cx="339391" cy="237491"/>
          </a:xfrm>
          <a:custGeom>
            <a:rect b="b" l="l" r="r" t="t"/>
            <a:pathLst>
              <a:path extrusionOk="0" h="461147" w="592823">
                <a:moveTo>
                  <a:pt x="558228" y="1372"/>
                </a:moveTo>
                <a:cubicBezTo>
                  <a:pt x="501956" y="4438"/>
                  <a:pt x="389960" y="15824"/>
                  <a:pt x="320770" y="57973"/>
                </a:cubicBezTo>
                <a:cubicBezTo>
                  <a:pt x="315953" y="60928"/>
                  <a:pt x="313326" y="66074"/>
                  <a:pt x="313326" y="71548"/>
                </a:cubicBezTo>
                <a:lnTo>
                  <a:pt x="312450" y="445415"/>
                </a:lnTo>
                <a:cubicBezTo>
                  <a:pt x="312450" y="457348"/>
                  <a:pt x="325368" y="464792"/>
                  <a:pt x="336316" y="459319"/>
                </a:cubicBezTo>
                <a:cubicBezTo>
                  <a:pt x="407477" y="423738"/>
                  <a:pt x="510277" y="414214"/>
                  <a:pt x="561184" y="411586"/>
                </a:cubicBezTo>
                <a:cubicBezTo>
                  <a:pt x="578481" y="410710"/>
                  <a:pt x="592057" y="396807"/>
                  <a:pt x="592057" y="380166"/>
                </a:cubicBezTo>
                <a:lnTo>
                  <a:pt x="592823" y="33012"/>
                </a:lnTo>
                <a:cubicBezTo>
                  <a:pt x="592932" y="14729"/>
                  <a:pt x="577167" y="278"/>
                  <a:pt x="558228" y="1372"/>
                </a:cubicBezTo>
                <a:moveTo>
                  <a:pt x="272929" y="57754"/>
                </a:moveTo>
                <a:cubicBezTo>
                  <a:pt x="203957" y="15276"/>
                  <a:pt x="92071" y="3453"/>
                  <a:pt x="35690" y="59"/>
                </a:cubicBezTo>
                <a:cubicBezTo>
                  <a:pt x="16750" y="-1036"/>
                  <a:pt x="985" y="13306"/>
                  <a:pt x="876" y="31479"/>
                </a:cubicBezTo>
                <a:lnTo>
                  <a:pt x="0" y="378633"/>
                </a:lnTo>
                <a:cubicBezTo>
                  <a:pt x="0" y="395274"/>
                  <a:pt x="13466" y="409287"/>
                  <a:pt x="30763" y="410272"/>
                </a:cubicBezTo>
                <a:cubicBezTo>
                  <a:pt x="81561" y="413119"/>
                  <a:pt x="184470" y="423081"/>
                  <a:pt x="255412" y="458990"/>
                </a:cubicBezTo>
                <a:cubicBezTo>
                  <a:pt x="266360" y="464464"/>
                  <a:pt x="279278" y="457020"/>
                  <a:pt x="279278" y="445196"/>
                </a:cubicBezTo>
                <a:lnTo>
                  <a:pt x="280154" y="71000"/>
                </a:lnTo>
                <a:cubicBezTo>
                  <a:pt x="280373" y="65746"/>
                  <a:pt x="277746" y="60710"/>
                  <a:pt x="272929" y="57754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7"/>
          <p:cNvSpPr txBox="1"/>
          <p:nvPr/>
        </p:nvSpPr>
        <p:spPr>
          <a:xfrm>
            <a:off x="4225500" y="3622050"/>
            <a:ext cx="39612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Sincrodestino</a:t>
            </a: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 - Deepak Chopra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327" name="Google Shape;32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1101" y="4195400"/>
            <a:ext cx="388300" cy="350003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7"/>
          <p:cNvSpPr txBox="1"/>
          <p:nvPr/>
        </p:nvSpPr>
        <p:spPr>
          <a:xfrm>
            <a:off x="4225502" y="4259501"/>
            <a:ext cx="42921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EC183F"/>
                </a:solidFill>
                <a:latin typeface="Rubik Light"/>
                <a:ea typeface="Rubik Light"/>
                <a:cs typeface="Rubik Light"/>
                <a:sym typeface="Rubik Light"/>
              </a:rPr>
              <a:t>maribel.gonzález</a:t>
            </a:r>
            <a:r>
              <a:rPr lang="es">
                <a:solidFill>
                  <a:srgbClr val="EC183F"/>
                </a:solidFill>
                <a:latin typeface="Rubik Light"/>
                <a:ea typeface="Rubik Light"/>
                <a:cs typeface="Rubik Light"/>
                <a:sym typeface="Rubik Light"/>
              </a:rPr>
              <a:t>@digitalhouse.com </a:t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329" name="Google Shape;329;p47"/>
          <p:cNvPicPr preferRelativeResize="0"/>
          <p:nvPr/>
        </p:nvPicPr>
        <p:blipFill rotWithShape="1">
          <a:blip r:embed="rId5">
            <a:alphaModFix/>
          </a:blip>
          <a:srcRect b="0" l="5475" r="5484" t="0"/>
          <a:stretch/>
        </p:blipFill>
        <p:spPr>
          <a:xfrm>
            <a:off x="547150" y="1495836"/>
            <a:ext cx="2762700" cy="2723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/>
          <p:nvPr/>
        </p:nvSpPr>
        <p:spPr>
          <a:xfrm>
            <a:off x="4618925" y="1341625"/>
            <a:ext cx="448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335" name="Google Shape;3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609" y="1417825"/>
            <a:ext cx="551525" cy="5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8"/>
          <p:cNvSpPr txBox="1"/>
          <p:nvPr/>
        </p:nvSpPr>
        <p:spPr>
          <a:xfrm>
            <a:off x="4268200" y="1393225"/>
            <a:ext cx="49347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Ingeniera en Sistemas de Información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Analista Universitario de Sistemas</a:t>
            </a:r>
            <a:endParaRPr b="1">
              <a:solidFill>
                <a:srgbClr val="ED153E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337" name="Google Shape;337;p48"/>
          <p:cNvPicPr preferRelativeResize="0"/>
          <p:nvPr/>
        </p:nvPicPr>
        <p:blipFill rotWithShape="1">
          <a:blip r:embed="rId4">
            <a:alphaModFix/>
          </a:blip>
          <a:srcRect b="1446" l="0" r="0" t="1446"/>
          <a:stretch/>
        </p:blipFill>
        <p:spPr>
          <a:xfrm>
            <a:off x="547150" y="1412232"/>
            <a:ext cx="2762700" cy="281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38" name="Google Shape;338;p48"/>
          <p:cNvSpPr txBox="1"/>
          <p:nvPr/>
        </p:nvSpPr>
        <p:spPr>
          <a:xfrm>
            <a:off x="693874" y="778500"/>
            <a:ext cx="67758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EC183F"/>
                </a:solidFill>
                <a:latin typeface="Rubik"/>
                <a:ea typeface="Rubik"/>
                <a:cs typeface="Rubik"/>
                <a:sym typeface="Rubik"/>
              </a:rPr>
              <a:t>Lore </a:t>
            </a:r>
            <a:r>
              <a:rPr b="1" lang="es" sz="2500">
                <a:solidFill>
                  <a:srgbClr val="EC183F"/>
                </a:solidFill>
                <a:latin typeface="Rubik"/>
                <a:ea typeface="Rubik"/>
                <a:cs typeface="Rubik"/>
                <a:sym typeface="Rubik"/>
              </a:rPr>
              <a:t>Farías</a:t>
            </a:r>
            <a:r>
              <a:rPr b="1" lang="es" sz="2500">
                <a:solidFill>
                  <a:srgbClr val="EC183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D153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39" name="Google Shape;339;p48"/>
          <p:cNvSpPr txBox="1"/>
          <p:nvPr/>
        </p:nvSpPr>
        <p:spPr>
          <a:xfrm>
            <a:off x="4271844" y="2028075"/>
            <a:ext cx="3868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Tucumán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40" name="Google Shape;340;p48"/>
          <p:cNvSpPr/>
          <p:nvPr/>
        </p:nvSpPr>
        <p:spPr>
          <a:xfrm>
            <a:off x="3704900" y="2145650"/>
            <a:ext cx="272962" cy="350374"/>
          </a:xfrm>
          <a:custGeom>
            <a:rect b="b" l="l" r="r" t="t"/>
            <a:pathLst>
              <a:path extrusionOk="0" h="498753" w="380435">
                <a:moveTo>
                  <a:pt x="190273" y="0"/>
                </a:moveTo>
                <a:cubicBezTo>
                  <a:pt x="85174" y="0"/>
                  <a:pt x="0" y="85174"/>
                  <a:pt x="0" y="190273"/>
                </a:cubicBezTo>
                <a:cubicBezTo>
                  <a:pt x="0" y="278950"/>
                  <a:pt x="135643" y="443933"/>
                  <a:pt x="177792" y="493089"/>
                </a:cubicBezTo>
                <a:cubicBezTo>
                  <a:pt x="184361" y="500642"/>
                  <a:pt x="196075" y="500642"/>
                  <a:pt x="202644" y="493089"/>
                </a:cubicBezTo>
                <a:cubicBezTo>
                  <a:pt x="244902" y="443824"/>
                  <a:pt x="380436" y="278950"/>
                  <a:pt x="380436" y="190273"/>
                </a:cubicBezTo>
                <a:cubicBezTo>
                  <a:pt x="380545" y="85174"/>
                  <a:pt x="295372" y="0"/>
                  <a:pt x="190273" y="0"/>
                </a:cubicBezTo>
                <a:moveTo>
                  <a:pt x="190273" y="282672"/>
                </a:moveTo>
                <a:cubicBezTo>
                  <a:pt x="143854" y="282672"/>
                  <a:pt x="106194" y="245012"/>
                  <a:pt x="106194" y="198702"/>
                </a:cubicBezTo>
                <a:cubicBezTo>
                  <a:pt x="106194" y="152284"/>
                  <a:pt x="143854" y="114733"/>
                  <a:pt x="190273" y="114733"/>
                </a:cubicBezTo>
                <a:cubicBezTo>
                  <a:pt x="236691" y="114733"/>
                  <a:pt x="274242" y="152393"/>
                  <a:pt x="274242" y="198702"/>
                </a:cubicBezTo>
                <a:cubicBezTo>
                  <a:pt x="274352" y="245012"/>
                  <a:pt x="236691" y="282672"/>
                  <a:pt x="190273" y="282672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8"/>
          <p:cNvSpPr/>
          <p:nvPr/>
        </p:nvSpPr>
        <p:spPr>
          <a:xfrm>
            <a:off x="3704962" y="2904588"/>
            <a:ext cx="272836" cy="282247"/>
          </a:xfrm>
          <a:custGeom>
            <a:rect b="b" l="l" r="r" t="t"/>
            <a:pathLst>
              <a:path extrusionOk="0" h="525110" w="620082">
                <a:moveTo>
                  <a:pt x="327120" y="518049"/>
                </a:moveTo>
                <a:cubicBezTo>
                  <a:pt x="317705" y="527465"/>
                  <a:pt x="302378" y="527465"/>
                  <a:pt x="292963" y="518049"/>
                </a:cubicBezTo>
                <a:lnTo>
                  <a:pt x="46638" y="271724"/>
                </a:lnTo>
                <a:cubicBezTo>
                  <a:pt x="-15546" y="209541"/>
                  <a:pt x="-15546" y="108821"/>
                  <a:pt x="46638" y="46638"/>
                </a:cubicBezTo>
                <a:cubicBezTo>
                  <a:pt x="108821" y="-15546"/>
                  <a:pt x="209541" y="-15546"/>
                  <a:pt x="271724" y="46638"/>
                </a:cubicBezTo>
                <a:lnTo>
                  <a:pt x="310041" y="84955"/>
                </a:lnTo>
                <a:lnTo>
                  <a:pt x="348359" y="46638"/>
                </a:lnTo>
                <a:cubicBezTo>
                  <a:pt x="410542" y="-15546"/>
                  <a:pt x="511262" y="-15546"/>
                  <a:pt x="573445" y="46638"/>
                </a:cubicBezTo>
                <a:cubicBezTo>
                  <a:pt x="635629" y="108821"/>
                  <a:pt x="635629" y="209541"/>
                  <a:pt x="573445" y="271724"/>
                </a:cubicBezTo>
                <a:lnTo>
                  <a:pt x="327120" y="518049"/>
                </a:lnTo>
                <a:close/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8"/>
          <p:cNvSpPr txBox="1"/>
          <p:nvPr/>
        </p:nvSpPr>
        <p:spPr>
          <a:xfrm>
            <a:off x="4125600" y="2519000"/>
            <a:ext cx="4491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Hacer gimnasia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Bailar.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Disfrutar con mis hijos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Caminar en familia 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Mi trabajo como profesora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43" name="Google Shape;343;p48"/>
          <p:cNvSpPr/>
          <p:nvPr/>
        </p:nvSpPr>
        <p:spPr>
          <a:xfrm>
            <a:off x="3671676" y="3737149"/>
            <a:ext cx="339391" cy="237491"/>
          </a:xfrm>
          <a:custGeom>
            <a:rect b="b" l="l" r="r" t="t"/>
            <a:pathLst>
              <a:path extrusionOk="0" h="461147" w="592823">
                <a:moveTo>
                  <a:pt x="558228" y="1372"/>
                </a:moveTo>
                <a:cubicBezTo>
                  <a:pt x="501956" y="4438"/>
                  <a:pt x="389960" y="15824"/>
                  <a:pt x="320770" y="57973"/>
                </a:cubicBezTo>
                <a:cubicBezTo>
                  <a:pt x="315953" y="60928"/>
                  <a:pt x="313326" y="66074"/>
                  <a:pt x="313326" y="71548"/>
                </a:cubicBezTo>
                <a:lnTo>
                  <a:pt x="312450" y="445415"/>
                </a:lnTo>
                <a:cubicBezTo>
                  <a:pt x="312450" y="457348"/>
                  <a:pt x="325368" y="464792"/>
                  <a:pt x="336316" y="459319"/>
                </a:cubicBezTo>
                <a:cubicBezTo>
                  <a:pt x="407477" y="423738"/>
                  <a:pt x="510277" y="414214"/>
                  <a:pt x="561184" y="411586"/>
                </a:cubicBezTo>
                <a:cubicBezTo>
                  <a:pt x="578481" y="410710"/>
                  <a:pt x="592057" y="396807"/>
                  <a:pt x="592057" y="380166"/>
                </a:cubicBezTo>
                <a:lnTo>
                  <a:pt x="592823" y="33012"/>
                </a:lnTo>
                <a:cubicBezTo>
                  <a:pt x="592932" y="14729"/>
                  <a:pt x="577167" y="278"/>
                  <a:pt x="558228" y="1372"/>
                </a:cubicBezTo>
                <a:moveTo>
                  <a:pt x="272929" y="57754"/>
                </a:moveTo>
                <a:cubicBezTo>
                  <a:pt x="203957" y="15276"/>
                  <a:pt x="92071" y="3453"/>
                  <a:pt x="35690" y="59"/>
                </a:cubicBezTo>
                <a:cubicBezTo>
                  <a:pt x="16750" y="-1036"/>
                  <a:pt x="985" y="13306"/>
                  <a:pt x="876" y="31479"/>
                </a:cubicBezTo>
                <a:lnTo>
                  <a:pt x="0" y="378633"/>
                </a:lnTo>
                <a:cubicBezTo>
                  <a:pt x="0" y="395274"/>
                  <a:pt x="13466" y="409287"/>
                  <a:pt x="30763" y="410272"/>
                </a:cubicBezTo>
                <a:cubicBezTo>
                  <a:pt x="81561" y="413119"/>
                  <a:pt x="184470" y="423081"/>
                  <a:pt x="255412" y="458990"/>
                </a:cubicBezTo>
                <a:cubicBezTo>
                  <a:pt x="266360" y="464464"/>
                  <a:pt x="279278" y="457020"/>
                  <a:pt x="279278" y="445196"/>
                </a:cubicBezTo>
                <a:lnTo>
                  <a:pt x="280154" y="71000"/>
                </a:lnTo>
                <a:cubicBezTo>
                  <a:pt x="280373" y="65746"/>
                  <a:pt x="277746" y="60710"/>
                  <a:pt x="272929" y="57754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48"/>
          <p:cNvSpPr txBox="1"/>
          <p:nvPr/>
        </p:nvSpPr>
        <p:spPr>
          <a:xfrm>
            <a:off x="4225500" y="3622050"/>
            <a:ext cx="39612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Mujercitas</a:t>
            </a: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 - Louisa May Alcott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345" name="Google Shape;34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1675" y="4313650"/>
            <a:ext cx="339400" cy="30592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8"/>
          <p:cNvSpPr txBox="1"/>
          <p:nvPr/>
        </p:nvSpPr>
        <p:spPr>
          <a:xfrm>
            <a:off x="4225502" y="4318113"/>
            <a:ext cx="42921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EC183F"/>
                </a:solidFill>
                <a:latin typeface="Rubik Light"/>
                <a:ea typeface="Rubik Light"/>
                <a:cs typeface="Rubik Light"/>
                <a:sym typeface="Rubik Light"/>
              </a:rPr>
              <a:t>lorenacfarias</a:t>
            </a:r>
            <a:r>
              <a:rPr lang="es">
                <a:solidFill>
                  <a:srgbClr val="EC183F"/>
                </a:solidFill>
                <a:latin typeface="Rubik Light"/>
                <a:ea typeface="Rubik Light"/>
                <a:cs typeface="Rubik Light"/>
                <a:sym typeface="Rubik Light"/>
              </a:rPr>
              <a:t>@digitalhouse.com </a:t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9"/>
          <p:cNvSpPr txBox="1"/>
          <p:nvPr/>
        </p:nvSpPr>
        <p:spPr>
          <a:xfrm>
            <a:off x="693874" y="778500"/>
            <a:ext cx="67758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EC183F"/>
                </a:solidFill>
                <a:latin typeface="Rubik"/>
                <a:ea typeface="Rubik"/>
                <a:cs typeface="Rubik"/>
                <a:sym typeface="Rubik"/>
              </a:rPr>
              <a:t>Rocio Yorgovan</a:t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D153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52" name="Google Shape;35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588" y="1495825"/>
            <a:ext cx="457322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9"/>
          <p:cNvSpPr txBox="1"/>
          <p:nvPr/>
        </p:nvSpPr>
        <p:spPr>
          <a:xfrm>
            <a:off x="4197900" y="1494350"/>
            <a:ext cx="40164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Diseñadora UX - Diseñadora y Profesora en Comunicación Visual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54" name="Google Shape;354;p49"/>
          <p:cNvSpPr txBox="1"/>
          <p:nvPr/>
        </p:nvSpPr>
        <p:spPr>
          <a:xfrm>
            <a:off x="4197900" y="2028075"/>
            <a:ext cx="3868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La Plata, Buenos Aires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55" name="Google Shape;355;p49"/>
          <p:cNvSpPr/>
          <p:nvPr/>
        </p:nvSpPr>
        <p:spPr>
          <a:xfrm>
            <a:off x="3704900" y="2145650"/>
            <a:ext cx="272962" cy="350374"/>
          </a:xfrm>
          <a:custGeom>
            <a:rect b="b" l="l" r="r" t="t"/>
            <a:pathLst>
              <a:path extrusionOk="0" h="498753" w="380435">
                <a:moveTo>
                  <a:pt x="190273" y="0"/>
                </a:moveTo>
                <a:cubicBezTo>
                  <a:pt x="85174" y="0"/>
                  <a:pt x="0" y="85174"/>
                  <a:pt x="0" y="190273"/>
                </a:cubicBezTo>
                <a:cubicBezTo>
                  <a:pt x="0" y="278950"/>
                  <a:pt x="135643" y="443933"/>
                  <a:pt x="177792" y="493089"/>
                </a:cubicBezTo>
                <a:cubicBezTo>
                  <a:pt x="184361" y="500642"/>
                  <a:pt x="196075" y="500642"/>
                  <a:pt x="202644" y="493089"/>
                </a:cubicBezTo>
                <a:cubicBezTo>
                  <a:pt x="244902" y="443824"/>
                  <a:pt x="380436" y="278950"/>
                  <a:pt x="380436" y="190273"/>
                </a:cubicBezTo>
                <a:cubicBezTo>
                  <a:pt x="380545" y="85174"/>
                  <a:pt x="295372" y="0"/>
                  <a:pt x="190273" y="0"/>
                </a:cubicBezTo>
                <a:moveTo>
                  <a:pt x="190273" y="282672"/>
                </a:moveTo>
                <a:cubicBezTo>
                  <a:pt x="143854" y="282672"/>
                  <a:pt x="106194" y="245012"/>
                  <a:pt x="106194" y="198702"/>
                </a:cubicBezTo>
                <a:cubicBezTo>
                  <a:pt x="106194" y="152284"/>
                  <a:pt x="143854" y="114733"/>
                  <a:pt x="190273" y="114733"/>
                </a:cubicBezTo>
                <a:cubicBezTo>
                  <a:pt x="236691" y="114733"/>
                  <a:pt x="274242" y="152393"/>
                  <a:pt x="274242" y="198702"/>
                </a:cubicBezTo>
                <a:cubicBezTo>
                  <a:pt x="274352" y="245012"/>
                  <a:pt x="236691" y="282672"/>
                  <a:pt x="190273" y="282672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9"/>
          <p:cNvSpPr/>
          <p:nvPr/>
        </p:nvSpPr>
        <p:spPr>
          <a:xfrm>
            <a:off x="3704962" y="2904588"/>
            <a:ext cx="272836" cy="282247"/>
          </a:xfrm>
          <a:custGeom>
            <a:rect b="b" l="l" r="r" t="t"/>
            <a:pathLst>
              <a:path extrusionOk="0" h="525110" w="620082">
                <a:moveTo>
                  <a:pt x="327120" y="518049"/>
                </a:moveTo>
                <a:cubicBezTo>
                  <a:pt x="317705" y="527465"/>
                  <a:pt x="302378" y="527465"/>
                  <a:pt x="292963" y="518049"/>
                </a:cubicBezTo>
                <a:lnTo>
                  <a:pt x="46638" y="271724"/>
                </a:lnTo>
                <a:cubicBezTo>
                  <a:pt x="-15546" y="209541"/>
                  <a:pt x="-15546" y="108821"/>
                  <a:pt x="46638" y="46638"/>
                </a:cubicBezTo>
                <a:cubicBezTo>
                  <a:pt x="108821" y="-15546"/>
                  <a:pt x="209541" y="-15546"/>
                  <a:pt x="271724" y="46638"/>
                </a:cubicBezTo>
                <a:lnTo>
                  <a:pt x="310041" y="84955"/>
                </a:lnTo>
                <a:lnTo>
                  <a:pt x="348359" y="46638"/>
                </a:lnTo>
                <a:cubicBezTo>
                  <a:pt x="410542" y="-15546"/>
                  <a:pt x="511262" y="-15546"/>
                  <a:pt x="573445" y="46638"/>
                </a:cubicBezTo>
                <a:cubicBezTo>
                  <a:pt x="635629" y="108821"/>
                  <a:pt x="635629" y="209541"/>
                  <a:pt x="573445" y="271724"/>
                </a:cubicBezTo>
                <a:lnTo>
                  <a:pt x="327120" y="518049"/>
                </a:lnTo>
                <a:close/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9"/>
          <p:cNvSpPr txBox="1"/>
          <p:nvPr/>
        </p:nvSpPr>
        <p:spPr>
          <a:xfrm>
            <a:off x="4125600" y="2519000"/>
            <a:ext cx="4491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Mi gata, Francesca 😻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Viajar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Aprender inglés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58" name="Google Shape;358;p49"/>
          <p:cNvSpPr/>
          <p:nvPr/>
        </p:nvSpPr>
        <p:spPr>
          <a:xfrm>
            <a:off x="3671676" y="3737149"/>
            <a:ext cx="339391" cy="237491"/>
          </a:xfrm>
          <a:custGeom>
            <a:rect b="b" l="l" r="r" t="t"/>
            <a:pathLst>
              <a:path extrusionOk="0" h="461147" w="592823">
                <a:moveTo>
                  <a:pt x="558228" y="1372"/>
                </a:moveTo>
                <a:cubicBezTo>
                  <a:pt x="501956" y="4438"/>
                  <a:pt x="389960" y="15824"/>
                  <a:pt x="320770" y="57973"/>
                </a:cubicBezTo>
                <a:cubicBezTo>
                  <a:pt x="315953" y="60928"/>
                  <a:pt x="313326" y="66074"/>
                  <a:pt x="313326" y="71548"/>
                </a:cubicBezTo>
                <a:lnTo>
                  <a:pt x="312450" y="445415"/>
                </a:lnTo>
                <a:cubicBezTo>
                  <a:pt x="312450" y="457348"/>
                  <a:pt x="325368" y="464792"/>
                  <a:pt x="336316" y="459319"/>
                </a:cubicBezTo>
                <a:cubicBezTo>
                  <a:pt x="407477" y="423738"/>
                  <a:pt x="510277" y="414214"/>
                  <a:pt x="561184" y="411586"/>
                </a:cubicBezTo>
                <a:cubicBezTo>
                  <a:pt x="578481" y="410710"/>
                  <a:pt x="592057" y="396807"/>
                  <a:pt x="592057" y="380166"/>
                </a:cubicBezTo>
                <a:lnTo>
                  <a:pt x="592823" y="33012"/>
                </a:lnTo>
                <a:cubicBezTo>
                  <a:pt x="592932" y="14729"/>
                  <a:pt x="577167" y="278"/>
                  <a:pt x="558228" y="1372"/>
                </a:cubicBezTo>
                <a:moveTo>
                  <a:pt x="272929" y="57754"/>
                </a:moveTo>
                <a:cubicBezTo>
                  <a:pt x="203957" y="15276"/>
                  <a:pt x="92071" y="3453"/>
                  <a:pt x="35690" y="59"/>
                </a:cubicBezTo>
                <a:cubicBezTo>
                  <a:pt x="16750" y="-1036"/>
                  <a:pt x="985" y="13306"/>
                  <a:pt x="876" y="31479"/>
                </a:cubicBezTo>
                <a:lnTo>
                  <a:pt x="0" y="378633"/>
                </a:lnTo>
                <a:cubicBezTo>
                  <a:pt x="0" y="395274"/>
                  <a:pt x="13466" y="409287"/>
                  <a:pt x="30763" y="410272"/>
                </a:cubicBezTo>
                <a:cubicBezTo>
                  <a:pt x="81561" y="413119"/>
                  <a:pt x="184470" y="423081"/>
                  <a:pt x="255412" y="458990"/>
                </a:cubicBezTo>
                <a:cubicBezTo>
                  <a:pt x="266360" y="464464"/>
                  <a:pt x="279278" y="457020"/>
                  <a:pt x="279278" y="445196"/>
                </a:cubicBezTo>
                <a:lnTo>
                  <a:pt x="280154" y="71000"/>
                </a:lnTo>
                <a:cubicBezTo>
                  <a:pt x="280373" y="65746"/>
                  <a:pt x="277746" y="60710"/>
                  <a:pt x="272929" y="57754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49"/>
          <p:cNvSpPr txBox="1"/>
          <p:nvPr/>
        </p:nvSpPr>
        <p:spPr>
          <a:xfrm>
            <a:off x="4225500" y="3622050"/>
            <a:ext cx="39612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El cuento de la criada </a:t>
            </a: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- Margaret Atwood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360" name="Google Shape;3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1675" y="4313650"/>
            <a:ext cx="339400" cy="30592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9"/>
          <p:cNvSpPr txBox="1"/>
          <p:nvPr/>
        </p:nvSpPr>
        <p:spPr>
          <a:xfrm>
            <a:off x="4225502" y="4318113"/>
            <a:ext cx="42921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EC183F"/>
                </a:solidFill>
                <a:latin typeface="Rubik Light"/>
                <a:ea typeface="Rubik Light"/>
                <a:cs typeface="Rubik Light"/>
                <a:sym typeface="Rubik Light"/>
              </a:rPr>
              <a:t>rocio.yorgovan</a:t>
            </a:r>
            <a:r>
              <a:rPr lang="es">
                <a:solidFill>
                  <a:srgbClr val="EC183F"/>
                </a:solidFill>
                <a:latin typeface="Rubik Light"/>
                <a:ea typeface="Rubik Light"/>
                <a:cs typeface="Rubik Light"/>
                <a:sym typeface="Rubik Light"/>
              </a:rPr>
              <a:t>@digitalhouse.com </a:t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362" name="Google Shape;362;p49"/>
          <p:cNvPicPr preferRelativeResize="0"/>
          <p:nvPr/>
        </p:nvPicPr>
        <p:blipFill rotWithShape="1">
          <a:blip r:embed="rId5">
            <a:alphaModFix/>
          </a:blip>
          <a:srcRect b="709" l="0" r="0" t="709"/>
          <a:stretch/>
        </p:blipFill>
        <p:spPr>
          <a:xfrm>
            <a:off x="547150" y="1495836"/>
            <a:ext cx="2762700" cy="2723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0"/>
          <p:cNvSpPr txBox="1"/>
          <p:nvPr/>
        </p:nvSpPr>
        <p:spPr>
          <a:xfrm>
            <a:off x="693874" y="778500"/>
            <a:ext cx="67758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EC183F"/>
                </a:solidFill>
                <a:latin typeface="Rubik"/>
                <a:ea typeface="Rubik"/>
                <a:cs typeface="Rubik"/>
                <a:sym typeface="Rubik"/>
              </a:rPr>
              <a:t>Mathias Sassone</a:t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D153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68" name="Google Shape;36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988" y="1495825"/>
            <a:ext cx="457322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0"/>
          <p:cNvSpPr txBox="1"/>
          <p:nvPr/>
        </p:nvSpPr>
        <p:spPr>
          <a:xfrm>
            <a:off x="4350300" y="1494350"/>
            <a:ext cx="40164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Diseñador Gráfico - Ux -Ui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70" name="Google Shape;370;p50"/>
          <p:cNvSpPr/>
          <p:nvPr/>
        </p:nvSpPr>
        <p:spPr>
          <a:xfrm>
            <a:off x="3841168" y="2069450"/>
            <a:ext cx="272962" cy="350374"/>
          </a:xfrm>
          <a:custGeom>
            <a:rect b="b" l="l" r="r" t="t"/>
            <a:pathLst>
              <a:path extrusionOk="0" h="498753" w="380435">
                <a:moveTo>
                  <a:pt x="190273" y="0"/>
                </a:moveTo>
                <a:cubicBezTo>
                  <a:pt x="85174" y="0"/>
                  <a:pt x="0" y="85174"/>
                  <a:pt x="0" y="190273"/>
                </a:cubicBezTo>
                <a:cubicBezTo>
                  <a:pt x="0" y="278950"/>
                  <a:pt x="135643" y="443933"/>
                  <a:pt x="177792" y="493089"/>
                </a:cubicBezTo>
                <a:cubicBezTo>
                  <a:pt x="184361" y="500642"/>
                  <a:pt x="196075" y="500642"/>
                  <a:pt x="202644" y="493089"/>
                </a:cubicBezTo>
                <a:cubicBezTo>
                  <a:pt x="244902" y="443824"/>
                  <a:pt x="380436" y="278950"/>
                  <a:pt x="380436" y="190273"/>
                </a:cubicBezTo>
                <a:cubicBezTo>
                  <a:pt x="380545" y="85174"/>
                  <a:pt x="295372" y="0"/>
                  <a:pt x="190273" y="0"/>
                </a:cubicBezTo>
                <a:moveTo>
                  <a:pt x="190273" y="282672"/>
                </a:moveTo>
                <a:cubicBezTo>
                  <a:pt x="143854" y="282672"/>
                  <a:pt x="106194" y="245012"/>
                  <a:pt x="106194" y="198702"/>
                </a:cubicBezTo>
                <a:cubicBezTo>
                  <a:pt x="106194" y="152284"/>
                  <a:pt x="143854" y="114733"/>
                  <a:pt x="190273" y="114733"/>
                </a:cubicBezTo>
                <a:cubicBezTo>
                  <a:pt x="236691" y="114733"/>
                  <a:pt x="274242" y="152393"/>
                  <a:pt x="274242" y="198702"/>
                </a:cubicBezTo>
                <a:cubicBezTo>
                  <a:pt x="274352" y="245012"/>
                  <a:pt x="236691" y="282672"/>
                  <a:pt x="190273" y="282672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50"/>
          <p:cNvSpPr/>
          <p:nvPr/>
        </p:nvSpPr>
        <p:spPr>
          <a:xfrm>
            <a:off x="3841231" y="2752188"/>
            <a:ext cx="272836" cy="282247"/>
          </a:xfrm>
          <a:custGeom>
            <a:rect b="b" l="l" r="r" t="t"/>
            <a:pathLst>
              <a:path extrusionOk="0" h="525110" w="620082">
                <a:moveTo>
                  <a:pt x="327120" y="518049"/>
                </a:moveTo>
                <a:cubicBezTo>
                  <a:pt x="317705" y="527465"/>
                  <a:pt x="302378" y="527465"/>
                  <a:pt x="292963" y="518049"/>
                </a:cubicBezTo>
                <a:lnTo>
                  <a:pt x="46638" y="271724"/>
                </a:lnTo>
                <a:cubicBezTo>
                  <a:pt x="-15546" y="209541"/>
                  <a:pt x="-15546" y="108821"/>
                  <a:pt x="46638" y="46638"/>
                </a:cubicBezTo>
                <a:cubicBezTo>
                  <a:pt x="108821" y="-15546"/>
                  <a:pt x="209541" y="-15546"/>
                  <a:pt x="271724" y="46638"/>
                </a:cubicBezTo>
                <a:lnTo>
                  <a:pt x="310041" y="84955"/>
                </a:lnTo>
                <a:lnTo>
                  <a:pt x="348359" y="46638"/>
                </a:lnTo>
                <a:cubicBezTo>
                  <a:pt x="410542" y="-15546"/>
                  <a:pt x="511262" y="-15546"/>
                  <a:pt x="573445" y="46638"/>
                </a:cubicBezTo>
                <a:cubicBezTo>
                  <a:pt x="635629" y="108821"/>
                  <a:pt x="635629" y="209541"/>
                  <a:pt x="573445" y="271724"/>
                </a:cubicBezTo>
                <a:lnTo>
                  <a:pt x="327120" y="518049"/>
                </a:lnTo>
                <a:close/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50"/>
          <p:cNvSpPr txBox="1"/>
          <p:nvPr/>
        </p:nvSpPr>
        <p:spPr>
          <a:xfrm>
            <a:off x="4278000" y="2526401"/>
            <a:ext cx="4491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Cine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Comer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Caminar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73" name="Google Shape;373;p50"/>
          <p:cNvSpPr/>
          <p:nvPr/>
        </p:nvSpPr>
        <p:spPr>
          <a:xfrm>
            <a:off x="3807953" y="3508549"/>
            <a:ext cx="339391" cy="237491"/>
          </a:xfrm>
          <a:custGeom>
            <a:rect b="b" l="l" r="r" t="t"/>
            <a:pathLst>
              <a:path extrusionOk="0" h="461147" w="592823">
                <a:moveTo>
                  <a:pt x="558228" y="1372"/>
                </a:moveTo>
                <a:cubicBezTo>
                  <a:pt x="501956" y="4438"/>
                  <a:pt x="389960" y="15824"/>
                  <a:pt x="320770" y="57973"/>
                </a:cubicBezTo>
                <a:cubicBezTo>
                  <a:pt x="315953" y="60928"/>
                  <a:pt x="313326" y="66074"/>
                  <a:pt x="313326" y="71548"/>
                </a:cubicBezTo>
                <a:lnTo>
                  <a:pt x="312450" y="445415"/>
                </a:lnTo>
                <a:cubicBezTo>
                  <a:pt x="312450" y="457348"/>
                  <a:pt x="325368" y="464792"/>
                  <a:pt x="336316" y="459319"/>
                </a:cubicBezTo>
                <a:cubicBezTo>
                  <a:pt x="407477" y="423738"/>
                  <a:pt x="510277" y="414214"/>
                  <a:pt x="561184" y="411586"/>
                </a:cubicBezTo>
                <a:cubicBezTo>
                  <a:pt x="578481" y="410710"/>
                  <a:pt x="592057" y="396807"/>
                  <a:pt x="592057" y="380166"/>
                </a:cubicBezTo>
                <a:lnTo>
                  <a:pt x="592823" y="33012"/>
                </a:lnTo>
                <a:cubicBezTo>
                  <a:pt x="592932" y="14729"/>
                  <a:pt x="577167" y="278"/>
                  <a:pt x="558228" y="1372"/>
                </a:cubicBezTo>
                <a:moveTo>
                  <a:pt x="272929" y="57754"/>
                </a:moveTo>
                <a:cubicBezTo>
                  <a:pt x="203957" y="15276"/>
                  <a:pt x="92071" y="3453"/>
                  <a:pt x="35690" y="59"/>
                </a:cubicBezTo>
                <a:cubicBezTo>
                  <a:pt x="16750" y="-1036"/>
                  <a:pt x="985" y="13306"/>
                  <a:pt x="876" y="31479"/>
                </a:cubicBezTo>
                <a:lnTo>
                  <a:pt x="0" y="378633"/>
                </a:lnTo>
                <a:cubicBezTo>
                  <a:pt x="0" y="395274"/>
                  <a:pt x="13466" y="409287"/>
                  <a:pt x="30763" y="410272"/>
                </a:cubicBezTo>
                <a:cubicBezTo>
                  <a:pt x="81561" y="413119"/>
                  <a:pt x="184470" y="423081"/>
                  <a:pt x="255412" y="458990"/>
                </a:cubicBezTo>
                <a:cubicBezTo>
                  <a:pt x="266360" y="464464"/>
                  <a:pt x="279278" y="457020"/>
                  <a:pt x="279278" y="445196"/>
                </a:cubicBezTo>
                <a:lnTo>
                  <a:pt x="280154" y="71000"/>
                </a:lnTo>
                <a:cubicBezTo>
                  <a:pt x="280373" y="65746"/>
                  <a:pt x="277746" y="60710"/>
                  <a:pt x="272929" y="57754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50"/>
          <p:cNvSpPr txBox="1"/>
          <p:nvPr/>
        </p:nvSpPr>
        <p:spPr>
          <a:xfrm>
            <a:off x="4377900" y="3393450"/>
            <a:ext cx="39612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Jorge Luis Borges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375" name="Google Shape;37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7949" y="4008850"/>
            <a:ext cx="339400" cy="30592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0"/>
          <p:cNvSpPr txBox="1"/>
          <p:nvPr/>
        </p:nvSpPr>
        <p:spPr>
          <a:xfrm>
            <a:off x="4377902" y="4013313"/>
            <a:ext cx="42921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EC183F"/>
                </a:solidFill>
                <a:latin typeface="Rubik Light"/>
                <a:ea typeface="Rubik Light"/>
                <a:cs typeface="Rubik Light"/>
                <a:sym typeface="Rubik Light"/>
              </a:rPr>
              <a:t>mathias.sassone</a:t>
            </a:r>
            <a:r>
              <a:rPr lang="es">
                <a:solidFill>
                  <a:srgbClr val="EC183F"/>
                </a:solidFill>
                <a:latin typeface="Rubik Light"/>
                <a:ea typeface="Rubik Light"/>
                <a:cs typeface="Rubik Light"/>
                <a:sym typeface="Rubik Light"/>
              </a:rPr>
              <a:t>@digitalhouse.com </a:t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377" name="Google Shape;377;p50"/>
          <p:cNvPicPr preferRelativeResize="0"/>
          <p:nvPr/>
        </p:nvPicPr>
        <p:blipFill rotWithShape="1">
          <a:blip r:embed="rId5">
            <a:alphaModFix/>
          </a:blip>
          <a:srcRect b="787" l="0" r="0" t="787"/>
          <a:stretch/>
        </p:blipFill>
        <p:spPr>
          <a:xfrm>
            <a:off x="547150" y="1495836"/>
            <a:ext cx="2762700" cy="272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8" name="Google Shape;378;p50"/>
          <p:cNvSpPr txBox="1"/>
          <p:nvPr/>
        </p:nvSpPr>
        <p:spPr>
          <a:xfrm>
            <a:off x="4169219" y="1989425"/>
            <a:ext cx="37377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Ciudad de Buenos Aires, Argentina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 txBox="1"/>
          <p:nvPr/>
        </p:nvSpPr>
        <p:spPr>
          <a:xfrm>
            <a:off x="4052205" y="1298125"/>
            <a:ext cx="49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384" name="Google Shape;38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588" y="1495825"/>
            <a:ext cx="457322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1"/>
          <p:cNvSpPr txBox="1"/>
          <p:nvPr/>
        </p:nvSpPr>
        <p:spPr>
          <a:xfrm>
            <a:off x="4170324" y="1425925"/>
            <a:ext cx="39231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Diseñadora gráfica y UX/UI 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86" name="Google Shape;386;p51"/>
          <p:cNvSpPr/>
          <p:nvPr/>
        </p:nvSpPr>
        <p:spPr>
          <a:xfrm>
            <a:off x="3673076" y="2145650"/>
            <a:ext cx="304348" cy="350374"/>
          </a:xfrm>
          <a:custGeom>
            <a:rect b="b" l="l" r="r" t="t"/>
            <a:pathLst>
              <a:path extrusionOk="0" h="498753" w="380435">
                <a:moveTo>
                  <a:pt x="190273" y="0"/>
                </a:moveTo>
                <a:cubicBezTo>
                  <a:pt x="85174" y="0"/>
                  <a:pt x="0" y="85174"/>
                  <a:pt x="0" y="190273"/>
                </a:cubicBezTo>
                <a:cubicBezTo>
                  <a:pt x="0" y="278950"/>
                  <a:pt x="135643" y="443933"/>
                  <a:pt x="177792" y="493089"/>
                </a:cubicBezTo>
                <a:cubicBezTo>
                  <a:pt x="184361" y="500642"/>
                  <a:pt x="196075" y="500642"/>
                  <a:pt x="202644" y="493089"/>
                </a:cubicBezTo>
                <a:cubicBezTo>
                  <a:pt x="244902" y="443824"/>
                  <a:pt x="380436" y="278950"/>
                  <a:pt x="380436" y="190273"/>
                </a:cubicBezTo>
                <a:cubicBezTo>
                  <a:pt x="380545" y="85174"/>
                  <a:pt x="295372" y="0"/>
                  <a:pt x="190273" y="0"/>
                </a:cubicBezTo>
                <a:moveTo>
                  <a:pt x="190273" y="282672"/>
                </a:moveTo>
                <a:cubicBezTo>
                  <a:pt x="143854" y="282672"/>
                  <a:pt x="106194" y="245012"/>
                  <a:pt x="106194" y="198702"/>
                </a:cubicBezTo>
                <a:cubicBezTo>
                  <a:pt x="106194" y="152284"/>
                  <a:pt x="143854" y="114733"/>
                  <a:pt x="190273" y="114733"/>
                </a:cubicBezTo>
                <a:cubicBezTo>
                  <a:pt x="236691" y="114733"/>
                  <a:pt x="274242" y="152393"/>
                  <a:pt x="274242" y="198702"/>
                </a:cubicBezTo>
                <a:cubicBezTo>
                  <a:pt x="274352" y="245012"/>
                  <a:pt x="236691" y="282672"/>
                  <a:pt x="190273" y="282672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51"/>
          <p:cNvSpPr/>
          <p:nvPr/>
        </p:nvSpPr>
        <p:spPr>
          <a:xfrm>
            <a:off x="3640000" y="2994033"/>
            <a:ext cx="370499" cy="282247"/>
          </a:xfrm>
          <a:custGeom>
            <a:rect b="b" l="l" r="r" t="t"/>
            <a:pathLst>
              <a:path extrusionOk="0" h="525110" w="620082">
                <a:moveTo>
                  <a:pt x="327120" y="518049"/>
                </a:moveTo>
                <a:cubicBezTo>
                  <a:pt x="317705" y="527465"/>
                  <a:pt x="302378" y="527465"/>
                  <a:pt x="292963" y="518049"/>
                </a:cubicBezTo>
                <a:lnTo>
                  <a:pt x="46638" y="271724"/>
                </a:lnTo>
                <a:cubicBezTo>
                  <a:pt x="-15546" y="209541"/>
                  <a:pt x="-15546" y="108821"/>
                  <a:pt x="46638" y="46638"/>
                </a:cubicBezTo>
                <a:cubicBezTo>
                  <a:pt x="108821" y="-15546"/>
                  <a:pt x="209541" y="-15546"/>
                  <a:pt x="271724" y="46638"/>
                </a:cubicBezTo>
                <a:lnTo>
                  <a:pt x="310041" y="84955"/>
                </a:lnTo>
                <a:lnTo>
                  <a:pt x="348359" y="46638"/>
                </a:lnTo>
                <a:cubicBezTo>
                  <a:pt x="410542" y="-15546"/>
                  <a:pt x="511262" y="-15546"/>
                  <a:pt x="573445" y="46638"/>
                </a:cubicBezTo>
                <a:cubicBezTo>
                  <a:pt x="635629" y="108821"/>
                  <a:pt x="635629" y="209541"/>
                  <a:pt x="573445" y="271724"/>
                </a:cubicBezTo>
                <a:lnTo>
                  <a:pt x="327120" y="518049"/>
                </a:lnTo>
                <a:close/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51"/>
          <p:cNvSpPr txBox="1"/>
          <p:nvPr/>
        </p:nvSpPr>
        <p:spPr>
          <a:xfrm>
            <a:off x="4169223" y="2465000"/>
            <a:ext cx="3810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Andar en bici 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Tomar mate al aire libre con amigas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Navegadora de internet 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Siempre con música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89" name="Google Shape;389;p51"/>
          <p:cNvSpPr/>
          <p:nvPr/>
        </p:nvSpPr>
        <p:spPr>
          <a:xfrm>
            <a:off x="3655551" y="3754624"/>
            <a:ext cx="339391" cy="237491"/>
          </a:xfrm>
          <a:custGeom>
            <a:rect b="b" l="l" r="r" t="t"/>
            <a:pathLst>
              <a:path extrusionOk="0" h="461147" w="592823">
                <a:moveTo>
                  <a:pt x="558228" y="1372"/>
                </a:moveTo>
                <a:cubicBezTo>
                  <a:pt x="501956" y="4438"/>
                  <a:pt x="389960" y="15824"/>
                  <a:pt x="320770" y="57973"/>
                </a:cubicBezTo>
                <a:cubicBezTo>
                  <a:pt x="315953" y="60928"/>
                  <a:pt x="313326" y="66074"/>
                  <a:pt x="313326" y="71548"/>
                </a:cubicBezTo>
                <a:lnTo>
                  <a:pt x="312450" y="445415"/>
                </a:lnTo>
                <a:cubicBezTo>
                  <a:pt x="312450" y="457348"/>
                  <a:pt x="325368" y="464792"/>
                  <a:pt x="336316" y="459319"/>
                </a:cubicBezTo>
                <a:cubicBezTo>
                  <a:pt x="407477" y="423738"/>
                  <a:pt x="510277" y="414214"/>
                  <a:pt x="561184" y="411586"/>
                </a:cubicBezTo>
                <a:cubicBezTo>
                  <a:pt x="578481" y="410710"/>
                  <a:pt x="592057" y="396807"/>
                  <a:pt x="592057" y="380166"/>
                </a:cubicBezTo>
                <a:lnTo>
                  <a:pt x="592823" y="33012"/>
                </a:lnTo>
                <a:cubicBezTo>
                  <a:pt x="592932" y="14729"/>
                  <a:pt x="577167" y="278"/>
                  <a:pt x="558228" y="1372"/>
                </a:cubicBezTo>
                <a:moveTo>
                  <a:pt x="272929" y="57754"/>
                </a:moveTo>
                <a:cubicBezTo>
                  <a:pt x="203957" y="15276"/>
                  <a:pt x="92071" y="3453"/>
                  <a:pt x="35690" y="59"/>
                </a:cubicBezTo>
                <a:cubicBezTo>
                  <a:pt x="16750" y="-1036"/>
                  <a:pt x="985" y="13306"/>
                  <a:pt x="876" y="31479"/>
                </a:cubicBezTo>
                <a:lnTo>
                  <a:pt x="0" y="378633"/>
                </a:lnTo>
                <a:cubicBezTo>
                  <a:pt x="0" y="395274"/>
                  <a:pt x="13466" y="409287"/>
                  <a:pt x="30763" y="410272"/>
                </a:cubicBezTo>
                <a:cubicBezTo>
                  <a:pt x="81561" y="413119"/>
                  <a:pt x="184470" y="423081"/>
                  <a:pt x="255412" y="458990"/>
                </a:cubicBezTo>
                <a:cubicBezTo>
                  <a:pt x="266360" y="464464"/>
                  <a:pt x="279278" y="457020"/>
                  <a:pt x="279278" y="445196"/>
                </a:cubicBezTo>
                <a:lnTo>
                  <a:pt x="280154" y="71000"/>
                </a:lnTo>
                <a:cubicBezTo>
                  <a:pt x="280373" y="65746"/>
                  <a:pt x="277746" y="60710"/>
                  <a:pt x="272929" y="57754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51"/>
          <p:cNvSpPr txBox="1"/>
          <p:nvPr/>
        </p:nvSpPr>
        <p:spPr>
          <a:xfrm>
            <a:off x="4225512" y="3622050"/>
            <a:ext cx="30618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Harry Potter en el corazón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391" name="Google Shape;39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1101" y="4195400"/>
            <a:ext cx="388300" cy="350003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1"/>
          <p:cNvSpPr txBox="1"/>
          <p:nvPr/>
        </p:nvSpPr>
        <p:spPr>
          <a:xfrm>
            <a:off x="4225502" y="4259501"/>
            <a:ext cx="42921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C183F"/>
                </a:solidFill>
                <a:latin typeface="Rubik Light"/>
                <a:ea typeface="Rubik Light"/>
                <a:cs typeface="Rubik Light"/>
                <a:sym typeface="Rubik Light"/>
              </a:rPr>
              <a:t>ayelen.miramontes</a:t>
            </a:r>
            <a:r>
              <a:rPr lang="es">
                <a:solidFill>
                  <a:srgbClr val="EC183F"/>
                </a:solidFill>
                <a:latin typeface="Rubik Light"/>
                <a:ea typeface="Rubik Light"/>
                <a:cs typeface="Rubik Light"/>
                <a:sym typeface="Rubik Light"/>
              </a:rPr>
              <a:t>@digitalhouse.com </a:t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93" name="Google Shape;393;p51"/>
          <p:cNvSpPr txBox="1"/>
          <p:nvPr/>
        </p:nvSpPr>
        <p:spPr>
          <a:xfrm>
            <a:off x="693868" y="778502"/>
            <a:ext cx="4251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ED153E"/>
                </a:solidFill>
                <a:latin typeface="Rubik"/>
                <a:ea typeface="Rubik"/>
                <a:cs typeface="Rubik"/>
                <a:sym typeface="Rubik"/>
              </a:rPr>
              <a:t>Ayelén Miramontes</a:t>
            </a:r>
            <a:endParaRPr b="1" sz="2500">
              <a:solidFill>
                <a:srgbClr val="ED153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94" name="Google Shape;39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875" y="1402850"/>
            <a:ext cx="2592000" cy="2592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5" name="Google Shape;395;p51"/>
          <p:cNvSpPr txBox="1"/>
          <p:nvPr/>
        </p:nvSpPr>
        <p:spPr>
          <a:xfrm>
            <a:off x="4169219" y="1989425"/>
            <a:ext cx="37377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Ciudad de Buenos Aires, Argentina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2"/>
          <p:cNvSpPr txBox="1"/>
          <p:nvPr/>
        </p:nvSpPr>
        <p:spPr>
          <a:xfrm>
            <a:off x="4052205" y="1298125"/>
            <a:ext cx="49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401" name="Google Shape;40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588" y="1495825"/>
            <a:ext cx="457322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2"/>
          <p:cNvSpPr txBox="1"/>
          <p:nvPr/>
        </p:nvSpPr>
        <p:spPr>
          <a:xfrm>
            <a:off x="4170325" y="1425925"/>
            <a:ext cx="42516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Lic. en Diseño Industrial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Esp. en Gestión de la Tecnología y la Innovación </a:t>
            </a: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03" name="Google Shape;403;p52"/>
          <p:cNvSpPr/>
          <p:nvPr/>
        </p:nvSpPr>
        <p:spPr>
          <a:xfrm>
            <a:off x="3673076" y="2145650"/>
            <a:ext cx="304348" cy="350374"/>
          </a:xfrm>
          <a:custGeom>
            <a:rect b="b" l="l" r="r" t="t"/>
            <a:pathLst>
              <a:path extrusionOk="0" h="498753" w="380435">
                <a:moveTo>
                  <a:pt x="190273" y="0"/>
                </a:moveTo>
                <a:cubicBezTo>
                  <a:pt x="85174" y="0"/>
                  <a:pt x="0" y="85174"/>
                  <a:pt x="0" y="190273"/>
                </a:cubicBezTo>
                <a:cubicBezTo>
                  <a:pt x="0" y="278950"/>
                  <a:pt x="135643" y="443933"/>
                  <a:pt x="177792" y="493089"/>
                </a:cubicBezTo>
                <a:cubicBezTo>
                  <a:pt x="184361" y="500642"/>
                  <a:pt x="196075" y="500642"/>
                  <a:pt x="202644" y="493089"/>
                </a:cubicBezTo>
                <a:cubicBezTo>
                  <a:pt x="244902" y="443824"/>
                  <a:pt x="380436" y="278950"/>
                  <a:pt x="380436" y="190273"/>
                </a:cubicBezTo>
                <a:cubicBezTo>
                  <a:pt x="380545" y="85174"/>
                  <a:pt x="295372" y="0"/>
                  <a:pt x="190273" y="0"/>
                </a:cubicBezTo>
                <a:moveTo>
                  <a:pt x="190273" y="282672"/>
                </a:moveTo>
                <a:cubicBezTo>
                  <a:pt x="143854" y="282672"/>
                  <a:pt x="106194" y="245012"/>
                  <a:pt x="106194" y="198702"/>
                </a:cubicBezTo>
                <a:cubicBezTo>
                  <a:pt x="106194" y="152284"/>
                  <a:pt x="143854" y="114733"/>
                  <a:pt x="190273" y="114733"/>
                </a:cubicBezTo>
                <a:cubicBezTo>
                  <a:pt x="236691" y="114733"/>
                  <a:pt x="274242" y="152393"/>
                  <a:pt x="274242" y="198702"/>
                </a:cubicBezTo>
                <a:cubicBezTo>
                  <a:pt x="274352" y="245012"/>
                  <a:pt x="236691" y="282672"/>
                  <a:pt x="190273" y="282672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52"/>
          <p:cNvSpPr/>
          <p:nvPr/>
        </p:nvSpPr>
        <p:spPr>
          <a:xfrm>
            <a:off x="3640000" y="2829008"/>
            <a:ext cx="370499" cy="282247"/>
          </a:xfrm>
          <a:custGeom>
            <a:rect b="b" l="l" r="r" t="t"/>
            <a:pathLst>
              <a:path extrusionOk="0" h="525110" w="620082">
                <a:moveTo>
                  <a:pt x="327120" y="518049"/>
                </a:moveTo>
                <a:cubicBezTo>
                  <a:pt x="317705" y="527465"/>
                  <a:pt x="302378" y="527465"/>
                  <a:pt x="292963" y="518049"/>
                </a:cubicBezTo>
                <a:lnTo>
                  <a:pt x="46638" y="271724"/>
                </a:lnTo>
                <a:cubicBezTo>
                  <a:pt x="-15546" y="209541"/>
                  <a:pt x="-15546" y="108821"/>
                  <a:pt x="46638" y="46638"/>
                </a:cubicBezTo>
                <a:cubicBezTo>
                  <a:pt x="108821" y="-15546"/>
                  <a:pt x="209541" y="-15546"/>
                  <a:pt x="271724" y="46638"/>
                </a:cubicBezTo>
                <a:lnTo>
                  <a:pt x="310041" y="84955"/>
                </a:lnTo>
                <a:lnTo>
                  <a:pt x="348359" y="46638"/>
                </a:lnTo>
                <a:cubicBezTo>
                  <a:pt x="410542" y="-15546"/>
                  <a:pt x="511262" y="-15546"/>
                  <a:pt x="573445" y="46638"/>
                </a:cubicBezTo>
                <a:cubicBezTo>
                  <a:pt x="635629" y="108821"/>
                  <a:pt x="635629" y="209541"/>
                  <a:pt x="573445" y="271724"/>
                </a:cubicBezTo>
                <a:lnTo>
                  <a:pt x="327120" y="518049"/>
                </a:lnTo>
                <a:close/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52"/>
          <p:cNvSpPr txBox="1"/>
          <p:nvPr/>
        </p:nvSpPr>
        <p:spPr>
          <a:xfrm>
            <a:off x="4169225" y="2541200"/>
            <a:ext cx="38106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Mates con familia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Diseñar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Charlar de la vida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06" name="Google Shape;406;p52"/>
          <p:cNvSpPr/>
          <p:nvPr/>
        </p:nvSpPr>
        <p:spPr>
          <a:xfrm>
            <a:off x="3655551" y="3754624"/>
            <a:ext cx="339391" cy="237491"/>
          </a:xfrm>
          <a:custGeom>
            <a:rect b="b" l="l" r="r" t="t"/>
            <a:pathLst>
              <a:path extrusionOk="0" h="461147" w="592823">
                <a:moveTo>
                  <a:pt x="558228" y="1372"/>
                </a:moveTo>
                <a:cubicBezTo>
                  <a:pt x="501956" y="4438"/>
                  <a:pt x="389960" y="15824"/>
                  <a:pt x="320770" y="57973"/>
                </a:cubicBezTo>
                <a:cubicBezTo>
                  <a:pt x="315953" y="60928"/>
                  <a:pt x="313326" y="66074"/>
                  <a:pt x="313326" y="71548"/>
                </a:cubicBezTo>
                <a:lnTo>
                  <a:pt x="312450" y="445415"/>
                </a:lnTo>
                <a:cubicBezTo>
                  <a:pt x="312450" y="457348"/>
                  <a:pt x="325368" y="464792"/>
                  <a:pt x="336316" y="459319"/>
                </a:cubicBezTo>
                <a:cubicBezTo>
                  <a:pt x="407477" y="423738"/>
                  <a:pt x="510277" y="414214"/>
                  <a:pt x="561184" y="411586"/>
                </a:cubicBezTo>
                <a:cubicBezTo>
                  <a:pt x="578481" y="410710"/>
                  <a:pt x="592057" y="396807"/>
                  <a:pt x="592057" y="380166"/>
                </a:cubicBezTo>
                <a:lnTo>
                  <a:pt x="592823" y="33012"/>
                </a:lnTo>
                <a:cubicBezTo>
                  <a:pt x="592932" y="14729"/>
                  <a:pt x="577167" y="278"/>
                  <a:pt x="558228" y="1372"/>
                </a:cubicBezTo>
                <a:moveTo>
                  <a:pt x="272929" y="57754"/>
                </a:moveTo>
                <a:cubicBezTo>
                  <a:pt x="203957" y="15276"/>
                  <a:pt x="92071" y="3453"/>
                  <a:pt x="35690" y="59"/>
                </a:cubicBezTo>
                <a:cubicBezTo>
                  <a:pt x="16750" y="-1036"/>
                  <a:pt x="985" y="13306"/>
                  <a:pt x="876" y="31479"/>
                </a:cubicBezTo>
                <a:lnTo>
                  <a:pt x="0" y="378633"/>
                </a:lnTo>
                <a:cubicBezTo>
                  <a:pt x="0" y="395274"/>
                  <a:pt x="13466" y="409287"/>
                  <a:pt x="30763" y="410272"/>
                </a:cubicBezTo>
                <a:cubicBezTo>
                  <a:pt x="81561" y="413119"/>
                  <a:pt x="184470" y="423081"/>
                  <a:pt x="255412" y="458990"/>
                </a:cubicBezTo>
                <a:cubicBezTo>
                  <a:pt x="266360" y="464464"/>
                  <a:pt x="279278" y="457020"/>
                  <a:pt x="279278" y="445196"/>
                </a:cubicBezTo>
                <a:lnTo>
                  <a:pt x="280154" y="71000"/>
                </a:lnTo>
                <a:cubicBezTo>
                  <a:pt x="280373" y="65746"/>
                  <a:pt x="277746" y="60710"/>
                  <a:pt x="272929" y="57754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52"/>
          <p:cNvSpPr txBox="1"/>
          <p:nvPr/>
        </p:nvSpPr>
        <p:spPr>
          <a:xfrm>
            <a:off x="4225512" y="3622050"/>
            <a:ext cx="30618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Ágilmente - Bachrach Estanislao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408" name="Google Shape;40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1101" y="4195400"/>
            <a:ext cx="388300" cy="350003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2"/>
          <p:cNvSpPr txBox="1"/>
          <p:nvPr/>
        </p:nvSpPr>
        <p:spPr>
          <a:xfrm>
            <a:off x="4225502" y="4259501"/>
            <a:ext cx="42921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C183F"/>
                </a:solidFill>
                <a:latin typeface="Rubik Light"/>
                <a:ea typeface="Rubik Light"/>
                <a:cs typeface="Rubik Light"/>
                <a:sym typeface="Rubik Light"/>
              </a:rPr>
              <a:t>marianela.pavicich</a:t>
            </a:r>
            <a:r>
              <a:rPr lang="es">
                <a:solidFill>
                  <a:srgbClr val="EC183F"/>
                </a:solidFill>
                <a:latin typeface="Rubik Light"/>
                <a:ea typeface="Rubik Light"/>
                <a:cs typeface="Rubik Light"/>
                <a:sym typeface="Rubik Light"/>
              </a:rPr>
              <a:t>@digitalhouse.com </a:t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10" name="Google Shape;410;p52"/>
          <p:cNvSpPr txBox="1"/>
          <p:nvPr/>
        </p:nvSpPr>
        <p:spPr>
          <a:xfrm>
            <a:off x="693868" y="778502"/>
            <a:ext cx="4251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ED153E"/>
                </a:solidFill>
                <a:latin typeface="Rubik"/>
                <a:ea typeface="Rubik"/>
                <a:cs typeface="Rubik"/>
                <a:sym typeface="Rubik"/>
              </a:rPr>
              <a:t>Marianela Pavicich</a:t>
            </a:r>
            <a:endParaRPr b="1" sz="2500">
              <a:solidFill>
                <a:srgbClr val="ED153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1" name="Google Shape;411;p52"/>
          <p:cNvSpPr txBox="1"/>
          <p:nvPr/>
        </p:nvSpPr>
        <p:spPr>
          <a:xfrm>
            <a:off x="4169219" y="1989425"/>
            <a:ext cx="37377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Lomas de Zamora, Bs. As</a:t>
            </a: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, Argentina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412" name="Google Shape;41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875" y="1423250"/>
            <a:ext cx="2592000" cy="2551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Conocé a tus profes</a:t>
            </a:r>
            <a:endParaRPr b="1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 txBox="1"/>
          <p:nvPr/>
        </p:nvSpPr>
        <p:spPr>
          <a:xfrm>
            <a:off x="4052205" y="1298125"/>
            <a:ext cx="49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418" name="Google Shape;41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588" y="1495825"/>
            <a:ext cx="457322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3"/>
          <p:cNvSpPr txBox="1"/>
          <p:nvPr/>
        </p:nvSpPr>
        <p:spPr>
          <a:xfrm>
            <a:off x="4170325" y="1425925"/>
            <a:ext cx="42516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Lic. en Diseño Industrial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Product designer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20" name="Google Shape;420;p53"/>
          <p:cNvSpPr/>
          <p:nvPr/>
        </p:nvSpPr>
        <p:spPr>
          <a:xfrm>
            <a:off x="3673076" y="2145650"/>
            <a:ext cx="304348" cy="350374"/>
          </a:xfrm>
          <a:custGeom>
            <a:rect b="b" l="l" r="r" t="t"/>
            <a:pathLst>
              <a:path extrusionOk="0" h="498753" w="380435">
                <a:moveTo>
                  <a:pt x="190273" y="0"/>
                </a:moveTo>
                <a:cubicBezTo>
                  <a:pt x="85174" y="0"/>
                  <a:pt x="0" y="85174"/>
                  <a:pt x="0" y="190273"/>
                </a:cubicBezTo>
                <a:cubicBezTo>
                  <a:pt x="0" y="278950"/>
                  <a:pt x="135643" y="443933"/>
                  <a:pt x="177792" y="493089"/>
                </a:cubicBezTo>
                <a:cubicBezTo>
                  <a:pt x="184361" y="500642"/>
                  <a:pt x="196075" y="500642"/>
                  <a:pt x="202644" y="493089"/>
                </a:cubicBezTo>
                <a:cubicBezTo>
                  <a:pt x="244902" y="443824"/>
                  <a:pt x="380436" y="278950"/>
                  <a:pt x="380436" y="190273"/>
                </a:cubicBezTo>
                <a:cubicBezTo>
                  <a:pt x="380545" y="85174"/>
                  <a:pt x="295372" y="0"/>
                  <a:pt x="190273" y="0"/>
                </a:cubicBezTo>
                <a:moveTo>
                  <a:pt x="190273" y="282672"/>
                </a:moveTo>
                <a:cubicBezTo>
                  <a:pt x="143854" y="282672"/>
                  <a:pt x="106194" y="245012"/>
                  <a:pt x="106194" y="198702"/>
                </a:cubicBezTo>
                <a:cubicBezTo>
                  <a:pt x="106194" y="152284"/>
                  <a:pt x="143854" y="114733"/>
                  <a:pt x="190273" y="114733"/>
                </a:cubicBezTo>
                <a:cubicBezTo>
                  <a:pt x="236691" y="114733"/>
                  <a:pt x="274242" y="152393"/>
                  <a:pt x="274242" y="198702"/>
                </a:cubicBezTo>
                <a:cubicBezTo>
                  <a:pt x="274352" y="245012"/>
                  <a:pt x="236691" y="282672"/>
                  <a:pt x="190273" y="282672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3"/>
          <p:cNvSpPr/>
          <p:nvPr/>
        </p:nvSpPr>
        <p:spPr>
          <a:xfrm>
            <a:off x="3640000" y="2829008"/>
            <a:ext cx="370499" cy="282247"/>
          </a:xfrm>
          <a:custGeom>
            <a:rect b="b" l="l" r="r" t="t"/>
            <a:pathLst>
              <a:path extrusionOk="0" h="525110" w="620082">
                <a:moveTo>
                  <a:pt x="327120" y="518049"/>
                </a:moveTo>
                <a:cubicBezTo>
                  <a:pt x="317705" y="527465"/>
                  <a:pt x="302378" y="527465"/>
                  <a:pt x="292963" y="518049"/>
                </a:cubicBezTo>
                <a:lnTo>
                  <a:pt x="46638" y="271724"/>
                </a:lnTo>
                <a:cubicBezTo>
                  <a:pt x="-15546" y="209541"/>
                  <a:pt x="-15546" y="108821"/>
                  <a:pt x="46638" y="46638"/>
                </a:cubicBezTo>
                <a:cubicBezTo>
                  <a:pt x="108821" y="-15546"/>
                  <a:pt x="209541" y="-15546"/>
                  <a:pt x="271724" y="46638"/>
                </a:cubicBezTo>
                <a:lnTo>
                  <a:pt x="310041" y="84955"/>
                </a:lnTo>
                <a:lnTo>
                  <a:pt x="348359" y="46638"/>
                </a:lnTo>
                <a:cubicBezTo>
                  <a:pt x="410542" y="-15546"/>
                  <a:pt x="511262" y="-15546"/>
                  <a:pt x="573445" y="46638"/>
                </a:cubicBezTo>
                <a:cubicBezTo>
                  <a:pt x="635629" y="108821"/>
                  <a:pt x="635629" y="209541"/>
                  <a:pt x="573445" y="271724"/>
                </a:cubicBezTo>
                <a:lnTo>
                  <a:pt x="327120" y="518049"/>
                </a:lnTo>
                <a:close/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53"/>
          <p:cNvSpPr txBox="1"/>
          <p:nvPr/>
        </p:nvSpPr>
        <p:spPr>
          <a:xfrm>
            <a:off x="4169225" y="2541200"/>
            <a:ext cx="38106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Jugar al pádel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perritos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mates en el auto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23" name="Google Shape;423;p53"/>
          <p:cNvSpPr/>
          <p:nvPr/>
        </p:nvSpPr>
        <p:spPr>
          <a:xfrm>
            <a:off x="3655551" y="3754624"/>
            <a:ext cx="339391" cy="237491"/>
          </a:xfrm>
          <a:custGeom>
            <a:rect b="b" l="l" r="r" t="t"/>
            <a:pathLst>
              <a:path extrusionOk="0" h="461147" w="592823">
                <a:moveTo>
                  <a:pt x="558228" y="1372"/>
                </a:moveTo>
                <a:cubicBezTo>
                  <a:pt x="501956" y="4438"/>
                  <a:pt x="389960" y="15824"/>
                  <a:pt x="320770" y="57973"/>
                </a:cubicBezTo>
                <a:cubicBezTo>
                  <a:pt x="315953" y="60928"/>
                  <a:pt x="313326" y="66074"/>
                  <a:pt x="313326" y="71548"/>
                </a:cubicBezTo>
                <a:lnTo>
                  <a:pt x="312450" y="445415"/>
                </a:lnTo>
                <a:cubicBezTo>
                  <a:pt x="312450" y="457348"/>
                  <a:pt x="325368" y="464792"/>
                  <a:pt x="336316" y="459319"/>
                </a:cubicBezTo>
                <a:cubicBezTo>
                  <a:pt x="407477" y="423738"/>
                  <a:pt x="510277" y="414214"/>
                  <a:pt x="561184" y="411586"/>
                </a:cubicBezTo>
                <a:cubicBezTo>
                  <a:pt x="578481" y="410710"/>
                  <a:pt x="592057" y="396807"/>
                  <a:pt x="592057" y="380166"/>
                </a:cubicBezTo>
                <a:lnTo>
                  <a:pt x="592823" y="33012"/>
                </a:lnTo>
                <a:cubicBezTo>
                  <a:pt x="592932" y="14729"/>
                  <a:pt x="577167" y="278"/>
                  <a:pt x="558228" y="1372"/>
                </a:cubicBezTo>
                <a:moveTo>
                  <a:pt x="272929" y="57754"/>
                </a:moveTo>
                <a:cubicBezTo>
                  <a:pt x="203957" y="15276"/>
                  <a:pt x="92071" y="3453"/>
                  <a:pt x="35690" y="59"/>
                </a:cubicBezTo>
                <a:cubicBezTo>
                  <a:pt x="16750" y="-1036"/>
                  <a:pt x="985" y="13306"/>
                  <a:pt x="876" y="31479"/>
                </a:cubicBezTo>
                <a:lnTo>
                  <a:pt x="0" y="378633"/>
                </a:lnTo>
                <a:cubicBezTo>
                  <a:pt x="0" y="395274"/>
                  <a:pt x="13466" y="409287"/>
                  <a:pt x="30763" y="410272"/>
                </a:cubicBezTo>
                <a:cubicBezTo>
                  <a:pt x="81561" y="413119"/>
                  <a:pt x="184470" y="423081"/>
                  <a:pt x="255412" y="458990"/>
                </a:cubicBezTo>
                <a:cubicBezTo>
                  <a:pt x="266360" y="464464"/>
                  <a:pt x="279278" y="457020"/>
                  <a:pt x="279278" y="445196"/>
                </a:cubicBezTo>
                <a:lnTo>
                  <a:pt x="280154" y="71000"/>
                </a:lnTo>
                <a:cubicBezTo>
                  <a:pt x="280373" y="65746"/>
                  <a:pt x="277746" y="60710"/>
                  <a:pt x="272929" y="57754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53"/>
          <p:cNvSpPr txBox="1"/>
          <p:nvPr/>
        </p:nvSpPr>
        <p:spPr>
          <a:xfrm>
            <a:off x="4225499" y="3622050"/>
            <a:ext cx="3297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El camino del artista - Julia Cameron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425" name="Google Shape;42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1101" y="4195400"/>
            <a:ext cx="388300" cy="350003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3"/>
          <p:cNvSpPr txBox="1"/>
          <p:nvPr/>
        </p:nvSpPr>
        <p:spPr>
          <a:xfrm>
            <a:off x="4225502" y="4259501"/>
            <a:ext cx="42921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C183F"/>
                </a:solidFill>
                <a:latin typeface="Rubik Light"/>
                <a:ea typeface="Rubik Light"/>
                <a:cs typeface="Rubik Light"/>
                <a:sym typeface="Rubik Light"/>
              </a:rPr>
              <a:t>ana.ledesma</a:t>
            </a:r>
            <a:r>
              <a:rPr lang="es">
                <a:solidFill>
                  <a:srgbClr val="EC183F"/>
                </a:solidFill>
                <a:latin typeface="Rubik Light"/>
                <a:ea typeface="Rubik Light"/>
                <a:cs typeface="Rubik Light"/>
                <a:sym typeface="Rubik Light"/>
              </a:rPr>
              <a:t>@digitalhouse.com </a:t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27" name="Google Shape;427;p53"/>
          <p:cNvSpPr txBox="1"/>
          <p:nvPr/>
        </p:nvSpPr>
        <p:spPr>
          <a:xfrm>
            <a:off x="693868" y="778502"/>
            <a:ext cx="4251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ED153E"/>
                </a:solidFill>
                <a:latin typeface="Rubik"/>
                <a:ea typeface="Rubik"/>
                <a:cs typeface="Rubik"/>
                <a:sym typeface="Rubik"/>
              </a:rPr>
              <a:t>Ana Ledesma</a:t>
            </a:r>
            <a:endParaRPr b="1" sz="2500">
              <a:solidFill>
                <a:srgbClr val="ED153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8" name="Google Shape;428;p53"/>
          <p:cNvSpPr txBox="1"/>
          <p:nvPr/>
        </p:nvSpPr>
        <p:spPr>
          <a:xfrm>
            <a:off x="4169219" y="1989425"/>
            <a:ext cx="37377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Alta Gracia, Cba</a:t>
            </a: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, Argentina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429" name="Google Shape;429;p53"/>
          <p:cNvPicPr preferRelativeResize="0"/>
          <p:nvPr/>
        </p:nvPicPr>
        <p:blipFill rotWithShape="1">
          <a:blip r:embed="rId5">
            <a:alphaModFix/>
          </a:blip>
          <a:srcRect b="38548" l="0" r="0" t="16036"/>
          <a:stretch/>
        </p:blipFill>
        <p:spPr>
          <a:xfrm>
            <a:off x="693875" y="1423250"/>
            <a:ext cx="2592000" cy="2551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4"/>
          <p:cNvSpPr txBox="1"/>
          <p:nvPr/>
        </p:nvSpPr>
        <p:spPr>
          <a:xfrm>
            <a:off x="693874" y="778500"/>
            <a:ext cx="67758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EC183F"/>
                </a:solidFill>
                <a:latin typeface="Rubik"/>
                <a:ea typeface="Rubik"/>
                <a:cs typeface="Rubik"/>
                <a:sym typeface="Rubik"/>
              </a:rPr>
              <a:t>Gastón </a:t>
            </a:r>
            <a:r>
              <a:rPr b="1" lang="es" sz="2500">
                <a:solidFill>
                  <a:srgbClr val="EC183F"/>
                </a:solidFill>
                <a:latin typeface="Rubik"/>
                <a:ea typeface="Rubik"/>
                <a:cs typeface="Rubik"/>
                <a:sym typeface="Rubik"/>
              </a:rPr>
              <a:t>Zini</a:t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D153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35" name="Google Shape;43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988" y="1495825"/>
            <a:ext cx="457322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4"/>
          <p:cNvSpPr txBox="1"/>
          <p:nvPr/>
        </p:nvSpPr>
        <p:spPr>
          <a:xfrm>
            <a:off x="4350300" y="1494350"/>
            <a:ext cx="40164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Diseñador de comunicación.</a:t>
            </a:r>
            <a:b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</a:b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UX’er &amp; CX’er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37" name="Google Shape;437;p54"/>
          <p:cNvSpPr txBox="1"/>
          <p:nvPr/>
        </p:nvSpPr>
        <p:spPr>
          <a:xfrm>
            <a:off x="4424244" y="1951875"/>
            <a:ext cx="3868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San Luis, Argentina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38" name="Google Shape;438;p54"/>
          <p:cNvSpPr/>
          <p:nvPr/>
        </p:nvSpPr>
        <p:spPr>
          <a:xfrm>
            <a:off x="3841168" y="2069450"/>
            <a:ext cx="272962" cy="350374"/>
          </a:xfrm>
          <a:custGeom>
            <a:rect b="b" l="l" r="r" t="t"/>
            <a:pathLst>
              <a:path extrusionOk="0" h="498753" w="380435">
                <a:moveTo>
                  <a:pt x="190273" y="0"/>
                </a:moveTo>
                <a:cubicBezTo>
                  <a:pt x="85174" y="0"/>
                  <a:pt x="0" y="85174"/>
                  <a:pt x="0" y="190273"/>
                </a:cubicBezTo>
                <a:cubicBezTo>
                  <a:pt x="0" y="278950"/>
                  <a:pt x="135643" y="443933"/>
                  <a:pt x="177792" y="493089"/>
                </a:cubicBezTo>
                <a:cubicBezTo>
                  <a:pt x="184361" y="500642"/>
                  <a:pt x="196075" y="500642"/>
                  <a:pt x="202644" y="493089"/>
                </a:cubicBezTo>
                <a:cubicBezTo>
                  <a:pt x="244902" y="443824"/>
                  <a:pt x="380436" y="278950"/>
                  <a:pt x="380436" y="190273"/>
                </a:cubicBezTo>
                <a:cubicBezTo>
                  <a:pt x="380545" y="85174"/>
                  <a:pt x="295372" y="0"/>
                  <a:pt x="190273" y="0"/>
                </a:cubicBezTo>
                <a:moveTo>
                  <a:pt x="190273" y="282672"/>
                </a:moveTo>
                <a:cubicBezTo>
                  <a:pt x="143854" y="282672"/>
                  <a:pt x="106194" y="245012"/>
                  <a:pt x="106194" y="198702"/>
                </a:cubicBezTo>
                <a:cubicBezTo>
                  <a:pt x="106194" y="152284"/>
                  <a:pt x="143854" y="114733"/>
                  <a:pt x="190273" y="114733"/>
                </a:cubicBezTo>
                <a:cubicBezTo>
                  <a:pt x="236691" y="114733"/>
                  <a:pt x="274242" y="152393"/>
                  <a:pt x="274242" y="198702"/>
                </a:cubicBezTo>
                <a:cubicBezTo>
                  <a:pt x="274352" y="245012"/>
                  <a:pt x="236691" y="282672"/>
                  <a:pt x="190273" y="282672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54"/>
          <p:cNvSpPr/>
          <p:nvPr/>
        </p:nvSpPr>
        <p:spPr>
          <a:xfrm>
            <a:off x="3841231" y="2752188"/>
            <a:ext cx="272836" cy="282247"/>
          </a:xfrm>
          <a:custGeom>
            <a:rect b="b" l="l" r="r" t="t"/>
            <a:pathLst>
              <a:path extrusionOk="0" h="525110" w="620082">
                <a:moveTo>
                  <a:pt x="327120" y="518049"/>
                </a:moveTo>
                <a:cubicBezTo>
                  <a:pt x="317705" y="527465"/>
                  <a:pt x="302378" y="527465"/>
                  <a:pt x="292963" y="518049"/>
                </a:cubicBezTo>
                <a:lnTo>
                  <a:pt x="46638" y="271724"/>
                </a:lnTo>
                <a:cubicBezTo>
                  <a:pt x="-15546" y="209541"/>
                  <a:pt x="-15546" y="108821"/>
                  <a:pt x="46638" y="46638"/>
                </a:cubicBezTo>
                <a:cubicBezTo>
                  <a:pt x="108821" y="-15546"/>
                  <a:pt x="209541" y="-15546"/>
                  <a:pt x="271724" y="46638"/>
                </a:cubicBezTo>
                <a:lnTo>
                  <a:pt x="310041" y="84955"/>
                </a:lnTo>
                <a:lnTo>
                  <a:pt x="348359" y="46638"/>
                </a:lnTo>
                <a:cubicBezTo>
                  <a:pt x="410542" y="-15546"/>
                  <a:pt x="511262" y="-15546"/>
                  <a:pt x="573445" y="46638"/>
                </a:cubicBezTo>
                <a:cubicBezTo>
                  <a:pt x="635629" y="108821"/>
                  <a:pt x="635629" y="209541"/>
                  <a:pt x="573445" y="271724"/>
                </a:cubicBezTo>
                <a:lnTo>
                  <a:pt x="327120" y="518049"/>
                </a:lnTo>
                <a:close/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54"/>
          <p:cNvSpPr txBox="1"/>
          <p:nvPr/>
        </p:nvSpPr>
        <p:spPr>
          <a:xfrm>
            <a:off x="4278000" y="2419587"/>
            <a:ext cx="4491900" cy="10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Videojuegos 👾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Comer y cocinar 🍔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Series y pelis 👀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Pasear mi perrita 🐶</a:t>
            </a:r>
            <a:endParaRPr/>
          </a:p>
        </p:txBody>
      </p:sp>
      <p:sp>
        <p:nvSpPr>
          <p:cNvPr id="441" name="Google Shape;441;p54"/>
          <p:cNvSpPr/>
          <p:nvPr/>
        </p:nvSpPr>
        <p:spPr>
          <a:xfrm>
            <a:off x="3807953" y="3508549"/>
            <a:ext cx="339391" cy="237491"/>
          </a:xfrm>
          <a:custGeom>
            <a:rect b="b" l="l" r="r" t="t"/>
            <a:pathLst>
              <a:path extrusionOk="0" h="461147" w="592823">
                <a:moveTo>
                  <a:pt x="558228" y="1372"/>
                </a:moveTo>
                <a:cubicBezTo>
                  <a:pt x="501956" y="4438"/>
                  <a:pt x="389960" y="15824"/>
                  <a:pt x="320770" y="57973"/>
                </a:cubicBezTo>
                <a:cubicBezTo>
                  <a:pt x="315953" y="60928"/>
                  <a:pt x="313326" y="66074"/>
                  <a:pt x="313326" y="71548"/>
                </a:cubicBezTo>
                <a:lnTo>
                  <a:pt x="312450" y="445415"/>
                </a:lnTo>
                <a:cubicBezTo>
                  <a:pt x="312450" y="457348"/>
                  <a:pt x="325368" y="464792"/>
                  <a:pt x="336316" y="459319"/>
                </a:cubicBezTo>
                <a:cubicBezTo>
                  <a:pt x="407477" y="423738"/>
                  <a:pt x="510277" y="414214"/>
                  <a:pt x="561184" y="411586"/>
                </a:cubicBezTo>
                <a:cubicBezTo>
                  <a:pt x="578481" y="410710"/>
                  <a:pt x="592057" y="396807"/>
                  <a:pt x="592057" y="380166"/>
                </a:cubicBezTo>
                <a:lnTo>
                  <a:pt x="592823" y="33012"/>
                </a:lnTo>
                <a:cubicBezTo>
                  <a:pt x="592932" y="14729"/>
                  <a:pt x="577167" y="278"/>
                  <a:pt x="558228" y="1372"/>
                </a:cubicBezTo>
                <a:moveTo>
                  <a:pt x="272929" y="57754"/>
                </a:moveTo>
                <a:cubicBezTo>
                  <a:pt x="203957" y="15276"/>
                  <a:pt x="92071" y="3453"/>
                  <a:pt x="35690" y="59"/>
                </a:cubicBezTo>
                <a:cubicBezTo>
                  <a:pt x="16750" y="-1036"/>
                  <a:pt x="985" y="13306"/>
                  <a:pt x="876" y="31479"/>
                </a:cubicBezTo>
                <a:lnTo>
                  <a:pt x="0" y="378633"/>
                </a:lnTo>
                <a:cubicBezTo>
                  <a:pt x="0" y="395274"/>
                  <a:pt x="13466" y="409287"/>
                  <a:pt x="30763" y="410272"/>
                </a:cubicBezTo>
                <a:cubicBezTo>
                  <a:pt x="81561" y="413119"/>
                  <a:pt x="184470" y="423081"/>
                  <a:pt x="255412" y="458990"/>
                </a:cubicBezTo>
                <a:cubicBezTo>
                  <a:pt x="266360" y="464464"/>
                  <a:pt x="279278" y="457020"/>
                  <a:pt x="279278" y="445196"/>
                </a:cubicBezTo>
                <a:lnTo>
                  <a:pt x="280154" y="71000"/>
                </a:lnTo>
                <a:cubicBezTo>
                  <a:pt x="280373" y="65746"/>
                  <a:pt x="277746" y="60710"/>
                  <a:pt x="272929" y="57754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54"/>
          <p:cNvSpPr txBox="1"/>
          <p:nvPr/>
        </p:nvSpPr>
        <p:spPr>
          <a:xfrm>
            <a:off x="4377900" y="3393450"/>
            <a:ext cx="39612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Hiram. Arquitecto de reyes - </a:t>
            </a:r>
            <a:r>
              <a:rPr lang="es">
                <a:solidFill>
                  <a:schemeClr val="dk1"/>
                </a:solidFill>
                <a:uFill>
                  <a:noFill/>
                </a:uFill>
                <a:latin typeface="Rubik Light"/>
                <a:ea typeface="Rubik Light"/>
                <a:cs typeface="Rubik Light"/>
                <a:sym typeface="Rubik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Bernard Lenteric</a:t>
            </a:r>
            <a:endParaRPr sz="180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443" name="Google Shape;44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7949" y="4008850"/>
            <a:ext cx="339400" cy="305924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4"/>
          <p:cNvSpPr txBox="1"/>
          <p:nvPr/>
        </p:nvSpPr>
        <p:spPr>
          <a:xfrm>
            <a:off x="4377902" y="4013313"/>
            <a:ext cx="42921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EC183F"/>
                </a:solidFill>
                <a:latin typeface="Rubik Light"/>
                <a:ea typeface="Rubik Light"/>
                <a:cs typeface="Rubik Light"/>
                <a:sym typeface="Rubik Light"/>
              </a:rPr>
              <a:t>gaston.zini@digitalhouse.com </a:t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EC183F"/>
                </a:solidFill>
                <a:latin typeface="Rubik Light"/>
                <a:ea typeface="Rubik Light"/>
                <a:cs typeface="Rubik Light"/>
                <a:sym typeface="Rubik Light"/>
              </a:rPr>
              <a:t>linkedin.com/in/gastonzini</a:t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445" name="Google Shape;445;p54"/>
          <p:cNvPicPr preferRelativeResize="0"/>
          <p:nvPr/>
        </p:nvPicPr>
        <p:blipFill rotWithShape="1">
          <a:blip r:embed="rId6">
            <a:alphaModFix/>
          </a:blip>
          <a:srcRect b="709" l="0" r="0" t="709"/>
          <a:stretch/>
        </p:blipFill>
        <p:spPr>
          <a:xfrm>
            <a:off x="608450" y="1556275"/>
            <a:ext cx="2701500" cy="2663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5"/>
          <p:cNvSpPr txBox="1"/>
          <p:nvPr/>
        </p:nvSpPr>
        <p:spPr>
          <a:xfrm>
            <a:off x="3924355" y="1062100"/>
            <a:ext cx="49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451" name="Google Shape;45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8738" y="1259800"/>
            <a:ext cx="457322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5"/>
          <p:cNvSpPr txBox="1"/>
          <p:nvPr/>
        </p:nvSpPr>
        <p:spPr>
          <a:xfrm>
            <a:off x="4041374" y="1146738"/>
            <a:ext cx="39231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3383C"/>
                </a:solidFill>
                <a:latin typeface="Rubik"/>
                <a:ea typeface="Rubik"/>
                <a:cs typeface="Rubik"/>
                <a:sym typeface="Rubik"/>
              </a:rPr>
              <a:t>Certified </a:t>
            </a:r>
            <a:r>
              <a:rPr lang="es" sz="1300">
                <a:solidFill>
                  <a:srgbClr val="33383C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Coach, Product Manager, Especialista en  E-Learning, Diseñadora, Docente de nivel superior</a:t>
            </a:r>
            <a:endParaRPr sz="1300">
              <a:solidFill>
                <a:srgbClr val="33383C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53" name="Google Shape;453;p55"/>
          <p:cNvSpPr txBox="1"/>
          <p:nvPr/>
        </p:nvSpPr>
        <p:spPr>
          <a:xfrm>
            <a:off x="4041371" y="1753400"/>
            <a:ext cx="34383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Argentina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54" name="Google Shape;454;p55"/>
          <p:cNvSpPr/>
          <p:nvPr/>
        </p:nvSpPr>
        <p:spPr>
          <a:xfrm>
            <a:off x="3545226" y="1909625"/>
            <a:ext cx="304348" cy="350374"/>
          </a:xfrm>
          <a:custGeom>
            <a:rect b="b" l="l" r="r" t="t"/>
            <a:pathLst>
              <a:path extrusionOk="0" h="498753" w="380435">
                <a:moveTo>
                  <a:pt x="190273" y="0"/>
                </a:moveTo>
                <a:cubicBezTo>
                  <a:pt x="85174" y="0"/>
                  <a:pt x="0" y="85174"/>
                  <a:pt x="0" y="190273"/>
                </a:cubicBezTo>
                <a:cubicBezTo>
                  <a:pt x="0" y="278950"/>
                  <a:pt x="135643" y="443933"/>
                  <a:pt x="177792" y="493089"/>
                </a:cubicBezTo>
                <a:cubicBezTo>
                  <a:pt x="184361" y="500642"/>
                  <a:pt x="196075" y="500642"/>
                  <a:pt x="202644" y="493089"/>
                </a:cubicBezTo>
                <a:cubicBezTo>
                  <a:pt x="244902" y="443824"/>
                  <a:pt x="380436" y="278950"/>
                  <a:pt x="380436" y="190273"/>
                </a:cubicBezTo>
                <a:cubicBezTo>
                  <a:pt x="380545" y="85174"/>
                  <a:pt x="295372" y="0"/>
                  <a:pt x="190273" y="0"/>
                </a:cubicBezTo>
                <a:moveTo>
                  <a:pt x="190273" y="282672"/>
                </a:moveTo>
                <a:cubicBezTo>
                  <a:pt x="143854" y="282672"/>
                  <a:pt x="106194" y="245012"/>
                  <a:pt x="106194" y="198702"/>
                </a:cubicBezTo>
                <a:cubicBezTo>
                  <a:pt x="106194" y="152284"/>
                  <a:pt x="143854" y="114733"/>
                  <a:pt x="190273" y="114733"/>
                </a:cubicBezTo>
                <a:cubicBezTo>
                  <a:pt x="236691" y="114733"/>
                  <a:pt x="274242" y="152393"/>
                  <a:pt x="274242" y="198702"/>
                </a:cubicBezTo>
                <a:cubicBezTo>
                  <a:pt x="274352" y="245012"/>
                  <a:pt x="236691" y="282672"/>
                  <a:pt x="190273" y="282672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55"/>
          <p:cNvSpPr/>
          <p:nvPr/>
        </p:nvSpPr>
        <p:spPr>
          <a:xfrm>
            <a:off x="3512150" y="2758008"/>
            <a:ext cx="370499" cy="282247"/>
          </a:xfrm>
          <a:custGeom>
            <a:rect b="b" l="l" r="r" t="t"/>
            <a:pathLst>
              <a:path extrusionOk="0" h="525110" w="620082">
                <a:moveTo>
                  <a:pt x="327120" y="518049"/>
                </a:moveTo>
                <a:cubicBezTo>
                  <a:pt x="317705" y="527465"/>
                  <a:pt x="302378" y="527465"/>
                  <a:pt x="292963" y="518049"/>
                </a:cubicBezTo>
                <a:lnTo>
                  <a:pt x="46638" y="271724"/>
                </a:lnTo>
                <a:cubicBezTo>
                  <a:pt x="-15546" y="209541"/>
                  <a:pt x="-15546" y="108821"/>
                  <a:pt x="46638" y="46638"/>
                </a:cubicBezTo>
                <a:cubicBezTo>
                  <a:pt x="108821" y="-15546"/>
                  <a:pt x="209541" y="-15546"/>
                  <a:pt x="271724" y="46638"/>
                </a:cubicBezTo>
                <a:lnTo>
                  <a:pt x="310041" y="84955"/>
                </a:lnTo>
                <a:lnTo>
                  <a:pt x="348359" y="46638"/>
                </a:lnTo>
                <a:cubicBezTo>
                  <a:pt x="410542" y="-15546"/>
                  <a:pt x="511262" y="-15546"/>
                  <a:pt x="573445" y="46638"/>
                </a:cubicBezTo>
                <a:cubicBezTo>
                  <a:pt x="635629" y="108821"/>
                  <a:pt x="635629" y="209541"/>
                  <a:pt x="573445" y="271724"/>
                </a:cubicBezTo>
                <a:lnTo>
                  <a:pt x="327120" y="518049"/>
                </a:lnTo>
                <a:close/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55"/>
          <p:cNvSpPr txBox="1"/>
          <p:nvPr/>
        </p:nvSpPr>
        <p:spPr>
          <a:xfrm>
            <a:off x="4041373" y="2228975"/>
            <a:ext cx="3810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Lectura 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Aprender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Naturaleza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Familia, Amistades y Mis Perritos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57" name="Google Shape;457;p55"/>
          <p:cNvSpPr/>
          <p:nvPr/>
        </p:nvSpPr>
        <p:spPr>
          <a:xfrm>
            <a:off x="3527701" y="3518599"/>
            <a:ext cx="339391" cy="237491"/>
          </a:xfrm>
          <a:custGeom>
            <a:rect b="b" l="l" r="r" t="t"/>
            <a:pathLst>
              <a:path extrusionOk="0" h="461147" w="592823">
                <a:moveTo>
                  <a:pt x="558228" y="1372"/>
                </a:moveTo>
                <a:cubicBezTo>
                  <a:pt x="501956" y="4438"/>
                  <a:pt x="389960" y="15824"/>
                  <a:pt x="320770" y="57973"/>
                </a:cubicBezTo>
                <a:cubicBezTo>
                  <a:pt x="315953" y="60928"/>
                  <a:pt x="313326" y="66074"/>
                  <a:pt x="313326" y="71548"/>
                </a:cubicBezTo>
                <a:lnTo>
                  <a:pt x="312450" y="445415"/>
                </a:lnTo>
                <a:cubicBezTo>
                  <a:pt x="312450" y="457348"/>
                  <a:pt x="325368" y="464792"/>
                  <a:pt x="336316" y="459319"/>
                </a:cubicBezTo>
                <a:cubicBezTo>
                  <a:pt x="407477" y="423738"/>
                  <a:pt x="510277" y="414214"/>
                  <a:pt x="561184" y="411586"/>
                </a:cubicBezTo>
                <a:cubicBezTo>
                  <a:pt x="578481" y="410710"/>
                  <a:pt x="592057" y="396807"/>
                  <a:pt x="592057" y="380166"/>
                </a:cubicBezTo>
                <a:lnTo>
                  <a:pt x="592823" y="33012"/>
                </a:lnTo>
                <a:cubicBezTo>
                  <a:pt x="592932" y="14729"/>
                  <a:pt x="577167" y="278"/>
                  <a:pt x="558228" y="1372"/>
                </a:cubicBezTo>
                <a:moveTo>
                  <a:pt x="272929" y="57754"/>
                </a:moveTo>
                <a:cubicBezTo>
                  <a:pt x="203957" y="15276"/>
                  <a:pt x="92071" y="3453"/>
                  <a:pt x="35690" y="59"/>
                </a:cubicBezTo>
                <a:cubicBezTo>
                  <a:pt x="16750" y="-1036"/>
                  <a:pt x="985" y="13306"/>
                  <a:pt x="876" y="31479"/>
                </a:cubicBezTo>
                <a:lnTo>
                  <a:pt x="0" y="378633"/>
                </a:lnTo>
                <a:cubicBezTo>
                  <a:pt x="0" y="395274"/>
                  <a:pt x="13466" y="409287"/>
                  <a:pt x="30763" y="410272"/>
                </a:cubicBezTo>
                <a:cubicBezTo>
                  <a:pt x="81561" y="413119"/>
                  <a:pt x="184470" y="423081"/>
                  <a:pt x="255412" y="458990"/>
                </a:cubicBezTo>
                <a:cubicBezTo>
                  <a:pt x="266360" y="464464"/>
                  <a:pt x="279278" y="457020"/>
                  <a:pt x="279278" y="445196"/>
                </a:cubicBezTo>
                <a:lnTo>
                  <a:pt x="280154" y="71000"/>
                </a:lnTo>
                <a:cubicBezTo>
                  <a:pt x="280373" y="65746"/>
                  <a:pt x="277746" y="60710"/>
                  <a:pt x="272929" y="57754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55"/>
          <p:cNvSpPr txBox="1"/>
          <p:nvPr/>
        </p:nvSpPr>
        <p:spPr>
          <a:xfrm>
            <a:off x="4097662" y="3386025"/>
            <a:ext cx="30618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Cómo hacer que te pasen cosas buenas - Marian Rojas Estape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459" name="Google Shape;45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3251" y="3959375"/>
            <a:ext cx="388300" cy="350003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5"/>
          <p:cNvSpPr txBox="1"/>
          <p:nvPr/>
        </p:nvSpPr>
        <p:spPr>
          <a:xfrm>
            <a:off x="4041275" y="3985875"/>
            <a:ext cx="4603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C183F"/>
                </a:solidFill>
                <a:latin typeface="Rubik Light"/>
                <a:ea typeface="Rubik Light"/>
                <a:cs typeface="Rubik Light"/>
                <a:sym typeface="Rubik Light"/>
              </a:rPr>
              <a:t>romina.salvatierra</a:t>
            </a:r>
            <a:r>
              <a:rPr lang="es">
                <a:solidFill>
                  <a:srgbClr val="EC183F"/>
                </a:solidFill>
                <a:latin typeface="Rubik Light"/>
                <a:ea typeface="Rubik Light"/>
                <a:cs typeface="Rubik Light"/>
                <a:sym typeface="Rubik Light"/>
              </a:rPr>
              <a:t>@digitalhouse.com </a:t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C183F"/>
                </a:solidFill>
                <a:latin typeface="Rubik Light"/>
                <a:ea typeface="Rubik Light"/>
                <a:cs typeface="Rubik Light"/>
                <a:sym typeface="Rubik Light"/>
              </a:rPr>
              <a:t>www.linkedin.com/in/rominasalvatierra</a:t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61" name="Google Shape;461;p55"/>
          <p:cNvSpPr txBox="1"/>
          <p:nvPr/>
        </p:nvSpPr>
        <p:spPr>
          <a:xfrm>
            <a:off x="566018" y="542477"/>
            <a:ext cx="4251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ED153E"/>
                </a:solidFill>
                <a:latin typeface="Rubik"/>
                <a:ea typeface="Rubik"/>
                <a:cs typeface="Rubik"/>
                <a:sym typeface="Rubik"/>
              </a:rPr>
              <a:t>Romina Salvatierra</a:t>
            </a:r>
            <a:endParaRPr b="1" sz="2500">
              <a:solidFill>
                <a:srgbClr val="ED153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62" name="Google Shape;46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025" y="1203750"/>
            <a:ext cx="2657400" cy="28899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83C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6"/>
          <p:cNvSpPr txBox="1"/>
          <p:nvPr/>
        </p:nvSpPr>
        <p:spPr>
          <a:xfrm>
            <a:off x="4052205" y="1298125"/>
            <a:ext cx="49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136" name="Google Shape;1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588" y="1495825"/>
            <a:ext cx="457322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6"/>
          <p:cNvSpPr txBox="1"/>
          <p:nvPr/>
        </p:nvSpPr>
        <p:spPr>
          <a:xfrm>
            <a:off x="4169224" y="1168750"/>
            <a:ext cx="39231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Lic. en Relaciones Públicas</a:t>
            </a:r>
            <a:br>
              <a:rPr lang="es">
                <a:latin typeface="Rubik Light"/>
                <a:ea typeface="Rubik Light"/>
                <a:cs typeface="Rubik Light"/>
                <a:sym typeface="Rubik Light"/>
              </a:rPr>
            </a:b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Mg. en Antropología Social</a:t>
            </a:r>
            <a:br>
              <a:rPr lang="es">
                <a:latin typeface="Rubik Light"/>
                <a:ea typeface="Rubik Light"/>
                <a:cs typeface="Rubik Light"/>
                <a:sym typeface="Rubik Light"/>
              </a:rPr>
            </a:b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Certified ScrumMaster </a:t>
            </a:r>
            <a:br>
              <a:rPr lang="es">
                <a:latin typeface="Rubik Light"/>
                <a:ea typeface="Rubik Light"/>
                <a:cs typeface="Rubik Light"/>
                <a:sym typeface="Rubik Light"/>
              </a:rPr>
            </a:b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Certified Product Owner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38" name="Google Shape;138;p36"/>
          <p:cNvSpPr txBox="1"/>
          <p:nvPr/>
        </p:nvSpPr>
        <p:spPr>
          <a:xfrm>
            <a:off x="4169219" y="1989425"/>
            <a:ext cx="37377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Ciudad de </a:t>
            </a: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Buenos Aires, Argenti</a:t>
            </a: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na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39" name="Google Shape;139;p36"/>
          <p:cNvSpPr/>
          <p:nvPr/>
        </p:nvSpPr>
        <p:spPr>
          <a:xfrm>
            <a:off x="3673076" y="2145650"/>
            <a:ext cx="304348" cy="350374"/>
          </a:xfrm>
          <a:custGeom>
            <a:rect b="b" l="l" r="r" t="t"/>
            <a:pathLst>
              <a:path extrusionOk="0" h="498753" w="380435">
                <a:moveTo>
                  <a:pt x="190273" y="0"/>
                </a:moveTo>
                <a:cubicBezTo>
                  <a:pt x="85174" y="0"/>
                  <a:pt x="0" y="85174"/>
                  <a:pt x="0" y="190273"/>
                </a:cubicBezTo>
                <a:cubicBezTo>
                  <a:pt x="0" y="278950"/>
                  <a:pt x="135643" y="443933"/>
                  <a:pt x="177792" y="493089"/>
                </a:cubicBezTo>
                <a:cubicBezTo>
                  <a:pt x="184361" y="500642"/>
                  <a:pt x="196075" y="500642"/>
                  <a:pt x="202644" y="493089"/>
                </a:cubicBezTo>
                <a:cubicBezTo>
                  <a:pt x="244902" y="443824"/>
                  <a:pt x="380436" y="278950"/>
                  <a:pt x="380436" y="190273"/>
                </a:cubicBezTo>
                <a:cubicBezTo>
                  <a:pt x="380545" y="85174"/>
                  <a:pt x="295372" y="0"/>
                  <a:pt x="190273" y="0"/>
                </a:cubicBezTo>
                <a:moveTo>
                  <a:pt x="190273" y="282672"/>
                </a:moveTo>
                <a:cubicBezTo>
                  <a:pt x="143854" y="282672"/>
                  <a:pt x="106194" y="245012"/>
                  <a:pt x="106194" y="198702"/>
                </a:cubicBezTo>
                <a:cubicBezTo>
                  <a:pt x="106194" y="152284"/>
                  <a:pt x="143854" y="114733"/>
                  <a:pt x="190273" y="114733"/>
                </a:cubicBezTo>
                <a:cubicBezTo>
                  <a:pt x="236691" y="114733"/>
                  <a:pt x="274242" y="152393"/>
                  <a:pt x="274242" y="198702"/>
                </a:cubicBezTo>
                <a:cubicBezTo>
                  <a:pt x="274352" y="245012"/>
                  <a:pt x="236691" y="282672"/>
                  <a:pt x="190273" y="282672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6"/>
          <p:cNvSpPr/>
          <p:nvPr/>
        </p:nvSpPr>
        <p:spPr>
          <a:xfrm>
            <a:off x="3640000" y="2994033"/>
            <a:ext cx="370499" cy="282247"/>
          </a:xfrm>
          <a:custGeom>
            <a:rect b="b" l="l" r="r" t="t"/>
            <a:pathLst>
              <a:path extrusionOk="0" h="525110" w="620082">
                <a:moveTo>
                  <a:pt x="327120" y="518049"/>
                </a:moveTo>
                <a:cubicBezTo>
                  <a:pt x="317705" y="527465"/>
                  <a:pt x="302378" y="527465"/>
                  <a:pt x="292963" y="518049"/>
                </a:cubicBezTo>
                <a:lnTo>
                  <a:pt x="46638" y="271724"/>
                </a:lnTo>
                <a:cubicBezTo>
                  <a:pt x="-15546" y="209541"/>
                  <a:pt x="-15546" y="108821"/>
                  <a:pt x="46638" y="46638"/>
                </a:cubicBezTo>
                <a:cubicBezTo>
                  <a:pt x="108821" y="-15546"/>
                  <a:pt x="209541" y="-15546"/>
                  <a:pt x="271724" y="46638"/>
                </a:cubicBezTo>
                <a:lnTo>
                  <a:pt x="310041" y="84955"/>
                </a:lnTo>
                <a:lnTo>
                  <a:pt x="348359" y="46638"/>
                </a:lnTo>
                <a:cubicBezTo>
                  <a:pt x="410542" y="-15546"/>
                  <a:pt x="511262" y="-15546"/>
                  <a:pt x="573445" y="46638"/>
                </a:cubicBezTo>
                <a:cubicBezTo>
                  <a:pt x="635629" y="108821"/>
                  <a:pt x="635629" y="209541"/>
                  <a:pt x="573445" y="271724"/>
                </a:cubicBezTo>
                <a:lnTo>
                  <a:pt x="327120" y="518049"/>
                </a:lnTo>
                <a:close/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6"/>
          <p:cNvSpPr txBox="1"/>
          <p:nvPr/>
        </p:nvSpPr>
        <p:spPr>
          <a:xfrm>
            <a:off x="4169225" y="2465000"/>
            <a:ext cx="3810600" cy="12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Cross Fit 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Lectura al sol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Cafecito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Mi perra Lola </a:t>
            </a:r>
            <a:r>
              <a:rPr b="1" lang="es" sz="2300">
                <a:solidFill>
                  <a:schemeClr val="dk1"/>
                </a:solidFill>
              </a:rPr>
              <a:t>🦮</a:t>
            </a:r>
            <a:endParaRPr b="1" sz="23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42" name="Google Shape;142;p36"/>
          <p:cNvSpPr/>
          <p:nvPr/>
        </p:nvSpPr>
        <p:spPr>
          <a:xfrm>
            <a:off x="3655551" y="3754624"/>
            <a:ext cx="339391" cy="237491"/>
          </a:xfrm>
          <a:custGeom>
            <a:rect b="b" l="l" r="r" t="t"/>
            <a:pathLst>
              <a:path extrusionOk="0" h="461147" w="592823">
                <a:moveTo>
                  <a:pt x="558228" y="1372"/>
                </a:moveTo>
                <a:cubicBezTo>
                  <a:pt x="501956" y="4438"/>
                  <a:pt x="389960" y="15824"/>
                  <a:pt x="320770" y="57973"/>
                </a:cubicBezTo>
                <a:cubicBezTo>
                  <a:pt x="315953" y="60928"/>
                  <a:pt x="313326" y="66074"/>
                  <a:pt x="313326" y="71548"/>
                </a:cubicBezTo>
                <a:lnTo>
                  <a:pt x="312450" y="445415"/>
                </a:lnTo>
                <a:cubicBezTo>
                  <a:pt x="312450" y="457348"/>
                  <a:pt x="325368" y="464792"/>
                  <a:pt x="336316" y="459319"/>
                </a:cubicBezTo>
                <a:cubicBezTo>
                  <a:pt x="407477" y="423738"/>
                  <a:pt x="510277" y="414214"/>
                  <a:pt x="561184" y="411586"/>
                </a:cubicBezTo>
                <a:cubicBezTo>
                  <a:pt x="578481" y="410710"/>
                  <a:pt x="592057" y="396807"/>
                  <a:pt x="592057" y="380166"/>
                </a:cubicBezTo>
                <a:lnTo>
                  <a:pt x="592823" y="33012"/>
                </a:lnTo>
                <a:cubicBezTo>
                  <a:pt x="592932" y="14729"/>
                  <a:pt x="577167" y="278"/>
                  <a:pt x="558228" y="1372"/>
                </a:cubicBezTo>
                <a:moveTo>
                  <a:pt x="272929" y="57754"/>
                </a:moveTo>
                <a:cubicBezTo>
                  <a:pt x="203957" y="15276"/>
                  <a:pt x="92071" y="3453"/>
                  <a:pt x="35690" y="59"/>
                </a:cubicBezTo>
                <a:cubicBezTo>
                  <a:pt x="16750" y="-1036"/>
                  <a:pt x="985" y="13306"/>
                  <a:pt x="876" y="31479"/>
                </a:cubicBezTo>
                <a:lnTo>
                  <a:pt x="0" y="378633"/>
                </a:lnTo>
                <a:cubicBezTo>
                  <a:pt x="0" y="395274"/>
                  <a:pt x="13466" y="409287"/>
                  <a:pt x="30763" y="410272"/>
                </a:cubicBezTo>
                <a:cubicBezTo>
                  <a:pt x="81561" y="413119"/>
                  <a:pt x="184470" y="423081"/>
                  <a:pt x="255412" y="458990"/>
                </a:cubicBezTo>
                <a:cubicBezTo>
                  <a:pt x="266360" y="464464"/>
                  <a:pt x="279278" y="457020"/>
                  <a:pt x="279278" y="445196"/>
                </a:cubicBezTo>
                <a:lnTo>
                  <a:pt x="280154" y="71000"/>
                </a:lnTo>
                <a:cubicBezTo>
                  <a:pt x="280373" y="65746"/>
                  <a:pt x="277746" y="60710"/>
                  <a:pt x="272929" y="57754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36"/>
          <p:cNvSpPr txBox="1"/>
          <p:nvPr/>
        </p:nvSpPr>
        <p:spPr>
          <a:xfrm>
            <a:off x="4225512" y="3639525"/>
            <a:ext cx="30618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El arte de Amar - Erich </a:t>
            </a: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Fromm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44" name="Google Shape;14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1101" y="4195400"/>
            <a:ext cx="388300" cy="35000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6"/>
          <p:cNvSpPr txBox="1"/>
          <p:nvPr/>
        </p:nvSpPr>
        <p:spPr>
          <a:xfrm>
            <a:off x="4225502" y="4259501"/>
            <a:ext cx="42921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C183F"/>
                </a:solidFill>
                <a:latin typeface="Rubik Light"/>
                <a:ea typeface="Rubik Light"/>
                <a:cs typeface="Rubik Light"/>
                <a:sym typeface="Rubik Light"/>
              </a:rPr>
              <a:t>roi</a:t>
            </a:r>
            <a:r>
              <a:rPr lang="es">
                <a:solidFill>
                  <a:srgbClr val="EC183F"/>
                </a:solidFill>
                <a:latin typeface="Rubik Light"/>
                <a:ea typeface="Rubik Light"/>
                <a:cs typeface="Rubik Light"/>
                <a:sym typeface="Rubik Light"/>
              </a:rPr>
              <a:t>@digitalhouse.com </a:t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46" name="Google Shape;146;p36"/>
          <p:cNvSpPr txBox="1"/>
          <p:nvPr/>
        </p:nvSpPr>
        <p:spPr>
          <a:xfrm>
            <a:off x="693868" y="778502"/>
            <a:ext cx="4251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ED153E"/>
                </a:solidFill>
                <a:latin typeface="Rubik"/>
                <a:ea typeface="Rubik"/>
                <a:cs typeface="Rubik"/>
                <a:sym typeface="Rubik"/>
              </a:rPr>
              <a:t>Roi Benitez</a:t>
            </a:r>
            <a:endParaRPr b="1" sz="2500">
              <a:solidFill>
                <a:srgbClr val="ED153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7" name="Google Shape;14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750" y="1363949"/>
            <a:ext cx="2992051" cy="2992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7"/>
          <p:cNvPicPr preferRelativeResize="0"/>
          <p:nvPr/>
        </p:nvPicPr>
        <p:blipFill rotWithShape="1">
          <a:blip r:embed="rId3">
            <a:alphaModFix/>
          </a:blip>
          <a:srcRect b="11785" l="0" r="0" t="11785"/>
          <a:stretch/>
        </p:blipFill>
        <p:spPr>
          <a:xfrm>
            <a:off x="693875" y="1618162"/>
            <a:ext cx="2643300" cy="269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3" name="Google Shape;153;p37"/>
          <p:cNvSpPr txBox="1"/>
          <p:nvPr/>
        </p:nvSpPr>
        <p:spPr>
          <a:xfrm>
            <a:off x="4052205" y="1298125"/>
            <a:ext cx="49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154" name="Google Shape;15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6588" y="1495825"/>
            <a:ext cx="457322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7"/>
          <p:cNvSpPr txBox="1"/>
          <p:nvPr/>
        </p:nvSpPr>
        <p:spPr>
          <a:xfrm>
            <a:off x="4170324" y="1425925"/>
            <a:ext cx="39231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Diseñadora gráfica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Educadora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56" name="Google Shape;156;p37"/>
          <p:cNvSpPr txBox="1"/>
          <p:nvPr/>
        </p:nvSpPr>
        <p:spPr>
          <a:xfrm>
            <a:off x="4169237" y="1989425"/>
            <a:ext cx="25920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Buenos Aires, Argentina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57" name="Google Shape;157;p37"/>
          <p:cNvSpPr/>
          <p:nvPr/>
        </p:nvSpPr>
        <p:spPr>
          <a:xfrm>
            <a:off x="3673076" y="2145650"/>
            <a:ext cx="304348" cy="350374"/>
          </a:xfrm>
          <a:custGeom>
            <a:rect b="b" l="l" r="r" t="t"/>
            <a:pathLst>
              <a:path extrusionOk="0" h="498753" w="380435">
                <a:moveTo>
                  <a:pt x="190273" y="0"/>
                </a:moveTo>
                <a:cubicBezTo>
                  <a:pt x="85174" y="0"/>
                  <a:pt x="0" y="85174"/>
                  <a:pt x="0" y="190273"/>
                </a:cubicBezTo>
                <a:cubicBezTo>
                  <a:pt x="0" y="278950"/>
                  <a:pt x="135643" y="443933"/>
                  <a:pt x="177792" y="493089"/>
                </a:cubicBezTo>
                <a:cubicBezTo>
                  <a:pt x="184361" y="500642"/>
                  <a:pt x="196075" y="500642"/>
                  <a:pt x="202644" y="493089"/>
                </a:cubicBezTo>
                <a:cubicBezTo>
                  <a:pt x="244902" y="443824"/>
                  <a:pt x="380436" y="278950"/>
                  <a:pt x="380436" y="190273"/>
                </a:cubicBezTo>
                <a:cubicBezTo>
                  <a:pt x="380545" y="85174"/>
                  <a:pt x="295372" y="0"/>
                  <a:pt x="190273" y="0"/>
                </a:cubicBezTo>
                <a:moveTo>
                  <a:pt x="190273" y="282672"/>
                </a:moveTo>
                <a:cubicBezTo>
                  <a:pt x="143854" y="282672"/>
                  <a:pt x="106194" y="245012"/>
                  <a:pt x="106194" y="198702"/>
                </a:cubicBezTo>
                <a:cubicBezTo>
                  <a:pt x="106194" y="152284"/>
                  <a:pt x="143854" y="114733"/>
                  <a:pt x="190273" y="114733"/>
                </a:cubicBezTo>
                <a:cubicBezTo>
                  <a:pt x="236691" y="114733"/>
                  <a:pt x="274242" y="152393"/>
                  <a:pt x="274242" y="198702"/>
                </a:cubicBezTo>
                <a:cubicBezTo>
                  <a:pt x="274352" y="245012"/>
                  <a:pt x="236691" y="282672"/>
                  <a:pt x="190273" y="282672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7"/>
          <p:cNvSpPr/>
          <p:nvPr/>
        </p:nvSpPr>
        <p:spPr>
          <a:xfrm>
            <a:off x="3640000" y="2994033"/>
            <a:ext cx="370499" cy="282247"/>
          </a:xfrm>
          <a:custGeom>
            <a:rect b="b" l="l" r="r" t="t"/>
            <a:pathLst>
              <a:path extrusionOk="0" h="525110" w="620082">
                <a:moveTo>
                  <a:pt x="327120" y="518049"/>
                </a:moveTo>
                <a:cubicBezTo>
                  <a:pt x="317705" y="527465"/>
                  <a:pt x="302378" y="527465"/>
                  <a:pt x="292963" y="518049"/>
                </a:cubicBezTo>
                <a:lnTo>
                  <a:pt x="46638" y="271724"/>
                </a:lnTo>
                <a:cubicBezTo>
                  <a:pt x="-15546" y="209541"/>
                  <a:pt x="-15546" y="108821"/>
                  <a:pt x="46638" y="46638"/>
                </a:cubicBezTo>
                <a:cubicBezTo>
                  <a:pt x="108821" y="-15546"/>
                  <a:pt x="209541" y="-15546"/>
                  <a:pt x="271724" y="46638"/>
                </a:cubicBezTo>
                <a:lnTo>
                  <a:pt x="310041" y="84955"/>
                </a:lnTo>
                <a:lnTo>
                  <a:pt x="348359" y="46638"/>
                </a:lnTo>
                <a:cubicBezTo>
                  <a:pt x="410542" y="-15546"/>
                  <a:pt x="511262" y="-15546"/>
                  <a:pt x="573445" y="46638"/>
                </a:cubicBezTo>
                <a:cubicBezTo>
                  <a:pt x="635629" y="108821"/>
                  <a:pt x="635629" y="209541"/>
                  <a:pt x="573445" y="271724"/>
                </a:cubicBezTo>
                <a:lnTo>
                  <a:pt x="327120" y="518049"/>
                </a:lnTo>
                <a:close/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7"/>
          <p:cNvSpPr txBox="1"/>
          <p:nvPr/>
        </p:nvSpPr>
        <p:spPr>
          <a:xfrm>
            <a:off x="4169223" y="2465000"/>
            <a:ext cx="3810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Chocolate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Series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Estar con familia y amigos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Dormir hasta tarde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Estar al aire libre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60" name="Google Shape;160;p37"/>
          <p:cNvSpPr/>
          <p:nvPr/>
        </p:nvSpPr>
        <p:spPr>
          <a:xfrm>
            <a:off x="3655551" y="3754624"/>
            <a:ext cx="339391" cy="237491"/>
          </a:xfrm>
          <a:custGeom>
            <a:rect b="b" l="l" r="r" t="t"/>
            <a:pathLst>
              <a:path extrusionOk="0" h="461147" w="592823">
                <a:moveTo>
                  <a:pt x="558228" y="1372"/>
                </a:moveTo>
                <a:cubicBezTo>
                  <a:pt x="501956" y="4438"/>
                  <a:pt x="389960" y="15824"/>
                  <a:pt x="320770" y="57973"/>
                </a:cubicBezTo>
                <a:cubicBezTo>
                  <a:pt x="315953" y="60928"/>
                  <a:pt x="313326" y="66074"/>
                  <a:pt x="313326" y="71548"/>
                </a:cubicBezTo>
                <a:lnTo>
                  <a:pt x="312450" y="445415"/>
                </a:lnTo>
                <a:cubicBezTo>
                  <a:pt x="312450" y="457348"/>
                  <a:pt x="325368" y="464792"/>
                  <a:pt x="336316" y="459319"/>
                </a:cubicBezTo>
                <a:cubicBezTo>
                  <a:pt x="407477" y="423738"/>
                  <a:pt x="510277" y="414214"/>
                  <a:pt x="561184" y="411586"/>
                </a:cubicBezTo>
                <a:cubicBezTo>
                  <a:pt x="578481" y="410710"/>
                  <a:pt x="592057" y="396807"/>
                  <a:pt x="592057" y="380166"/>
                </a:cubicBezTo>
                <a:lnTo>
                  <a:pt x="592823" y="33012"/>
                </a:lnTo>
                <a:cubicBezTo>
                  <a:pt x="592932" y="14729"/>
                  <a:pt x="577167" y="278"/>
                  <a:pt x="558228" y="1372"/>
                </a:cubicBezTo>
                <a:moveTo>
                  <a:pt x="272929" y="57754"/>
                </a:moveTo>
                <a:cubicBezTo>
                  <a:pt x="203957" y="15276"/>
                  <a:pt x="92071" y="3453"/>
                  <a:pt x="35690" y="59"/>
                </a:cubicBezTo>
                <a:cubicBezTo>
                  <a:pt x="16750" y="-1036"/>
                  <a:pt x="985" y="13306"/>
                  <a:pt x="876" y="31479"/>
                </a:cubicBezTo>
                <a:lnTo>
                  <a:pt x="0" y="378633"/>
                </a:lnTo>
                <a:cubicBezTo>
                  <a:pt x="0" y="395274"/>
                  <a:pt x="13466" y="409287"/>
                  <a:pt x="30763" y="410272"/>
                </a:cubicBezTo>
                <a:cubicBezTo>
                  <a:pt x="81561" y="413119"/>
                  <a:pt x="184470" y="423081"/>
                  <a:pt x="255412" y="458990"/>
                </a:cubicBezTo>
                <a:cubicBezTo>
                  <a:pt x="266360" y="464464"/>
                  <a:pt x="279278" y="457020"/>
                  <a:pt x="279278" y="445196"/>
                </a:cubicBezTo>
                <a:lnTo>
                  <a:pt x="280154" y="71000"/>
                </a:lnTo>
                <a:cubicBezTo>
                  <a:pt x="280373" y="65746"/>
                  <a:pt x="277746" y="60710"/>
                  <a:pt x="272929" y="57754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7"/>
          <p:cNvSpPr txBox="1"/>
          <p:nvPr/>
        </p:nvSpPr>
        <p:spPr>
          <a:xfrm>
            <a:off x="4225512" y="3622050"/>
            <a:ext cx="30618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La magia de la vida - Viviana Rivero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62" name="Google Shape;16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1101" y="4195400"/>
            <a:ext cx="388300" cy="35000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7"/>
          <p:cNvSpPr txBox="1"/>
          <p:nvPr/>
        </p:nvSpPr>
        <p:spPr>
          <a:xfrm>
            <a:off x="4225502" y="4259501"/>
            <a:ext cx="42921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C183F"/>
                </a:solidFill>
                <a:latin typeface="Rubik Light"/>
                <a:ea typeface="Rubik Light"/>
                <a:cs typeface="Rubik Light"/>
                <a:sym typeface="Rubik Light"/>
              </a:rPr>
              <a:t>cneiman@digitalhouse.com </a:t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64" name="Google Shape;164;p37"/>
          <p:cNvSpPr txBox="1"/>
          <p:nvPr/>
        </p:nvSpPr>
        <p:spPr>
          <a:xfrm>
            <a:off x="693868" y="778502"/>
            <a:ext cx="4251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ED153E"/>
                </a:solidFill>
                <a:latin typeface="Rubik"/>
                <a:ea typeface="Rubik"/>
                <a:cs typeface="Rubik"/>
                <a:sym typeface="Rubik"/>
              </a:rPr>
              <a:t>Camila Neiman</a:t>
            </a:r>
            <a:endParaRPr b="1" sz="2500">
              <a:solidFill>
                <a:srgbClr val="ED153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475" y="1618150"/>
            <a:ext cx="2693700" cy="269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0" name="Google Shape;170;p38"/>
          <p:cNvSpPr txBox="1"/>
          <p:nvPr/>
        </p:nvSpPr>
        <p:spPr>
          <a:xfrm>
            <a:off x="4052205" y="1298125"/>
            <a:ext cx="49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171" name="Google Shape;17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6588" y="1495825"/>
            <a:ext cx="457322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8"/>
          <p:cNvSpPr txBox="1"/>
          <p:nvPr/>
        </p:nvSpPr>
        <p:spPr>
          <a:xfrm>
            <a:off x="4170324" y="1425925"/>
            <a:ext cx="39231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Diseñadora Industrial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Diseñadores UX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73" name="Google Shape;173;p38"/>
          <p:cNvSpPr txBox="1"/>
          <p:nvPr/>
        </p:nvSpPr>
        <p:spPr>
          <a:xfrm>
            <a:off x="4169237" y="1989425"/>
            <a:ext cx="25920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Paraná, Entre Ríos</a:t>
            </a: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, Argentina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3673076" y="2145650"/>
            <a:ext cx="304348" cy="350374"/>
          </a:xfrm>
          <a:custGeom>
            <a:rect b="b" l="l" r="r" t="t"/>
            <a:pathLst>
              <a:path extrusionOk="0" h="498753" w="380435">
                <a:moveTo>
                  <a:pt x="190273" y="0"/>
                </a:moveTo>
                <a:cubicBezTo>
                  <a:pt x="85174" y="0"/>
                  <a:pt x="0" y="85174"/>
                  <a:pt x="0" y="190273"/>
                </a:cubicBezTo>
                <a:cubicBezTo>
                  <a:pt x="0" y="278950"/>
                  <a:pt x="135643" y="443933"/>
                  <a:pt x="177792" y="493089"/>
                </a:cubicBezTo>
                <a:cubicBezTo>
                  <a:pt x="184361" y="500642"/>
                  <a:pt x="196075" y="500642"/>
                  <a:pt x="202644" y="493089"/>
                </a:cubicBezTo>
                <a:cubicBezTo>
                  <a:pt x="244902" y="443824"/>
                  <a:pt x="380436" y="278950"/>
                  <a:pt x="380436" y="190273"/>
                </a:cubicBezTo>
                <a:cubicBezTo>
                  <a:pt x="380545" y="85174"/>
                  <a:pt x="295372" y="0"/>
                  <a:pt x="190273" y="0"/>
                </a:cubicBezTo>
                <a:moveTo>
                  <a:pt x="190273" y="282672"/>
                </a:moveTo>
                <a:cubicBezTo>
                  <a:pt x="143854" y="282672"/>
                  <a:pt x="106194" y="245012"/>
                  <a:pt x="106194" y="198702"/>
                </a:cubicBezTo>
                <a:cubicBezTo>
                  <a:pt x="106194" y="152284"/>
                  <a:pt x="143854" y="114733"/>
                  <a:pt x="190273" y="114733"/>
                </a:cubicBezTo>
                <a:cubicBezTo>
                  <a:pt x="236691" y="114733"/>
                  <a:pt x="274242" y="152393"/>
                  <a:pt x="274242" y="198702"/>
                </a:cubicBezTo>
                <a:cubicBezTo>
                  <a:pt x="274352" y="245012"/>
                  <a:pt x="236691" y="282672"/>
                  <a:pt x="190273" y="282672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3640000" y="2994033"/>
            <a:ext cx="370499" cy="282247"/>
          </a:xfrm>
          <a:custGeom>
            <a:rect b="b" l="l" r="r" t="t"/>
            <a:pathLst>
              <a:path extrusionOk="0" h="525110" w="620082">
                <a:moveTo>
                  <a:pt x="327120" y="518049"/>
                </a:moveTo>
                <a:cubicBezTo>
                  <a:pt x="317705" y="527465"/>
                  <a:pt x="302378" y="527465"/>
                  <a:pt x="292963" y="518049"/>
                </a:cubicBezTo>
                <a:lnTo>
                  <a:pt x="46638" y="271724"/>
                </a:lnTo>
                <a:cubicBezTo>
                  <a:pt x="-15546" y="209541"/>
                  <a:pt x="-15546" y="108821"/>
                  <a:pt x="46638" y="46638"/>
                </a:cubicBezTo>
                <a:cubicBezTo>
                  <a:pt x="108821" y="-15546"/>
                  <a:pt x="209541" y="-15546"/>
                  <a:pt x="271724" y="46638"/>
                </a:cubicBezTo>
                <a:lnTo>
                  <a:pt x="310041" y="84955"/>
                </a:lnTo>
                <a:lnTo>
                  <a:pt x="348359" y="46638"/>
                </a:lnTo>
                <a:cubicBezTo>
                  <a:pt x="410542" y="-15546"/>
                  <a:pt x="511262" y="-15546"/>
                  <a:pt x="573445" y="46638"/>
                </a:cubicBezTo>
                <a:cubicBezTo>
                  <a:pt x="635629" y="108821"/>
                  <a:pt x="635629" y="209541"/>
                  <a:pt x="573445" y="271724"/>
                </a:cubicBezTo>
                <a:lnTo>
                  <a:pt x="327120" y="518049"/>
                </a:lnTo>
                <a:close/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8"/>
          <p:cNvSpPr txBox="1"/>
          <p:nvPr/>
        </p:nvSpPr>
        <p:spPr>
          <a:xfrm>
            <a:off x="4170325" y="2623925"/>
            <a:ext cx="38106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Los sábados a la mañana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Cerámica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Viajar 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Escuchar radio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77" name="Google Shape;177;p38"/>
          <p:cNvSpPr/>
          <p:nvPr/>
        </p:nvSpPr>
        <p:spPr>
          <a:xfrm>
            <a:off x="3655551" y="3754624"/>
            <a:ext cx="339391" cy="237491"/>
          </a:xfrm>
          <a:custGeom>
            <a:rect b="b" l="l" r="r" t="t"/>
            <a:pathLst>
              <a:path extrusionOk="0" h="461147" w="592823">
                <a:moveTo>
                  <a:pt x="558228" y="1372"/>
                </a:moveTo>
                <a:cubicBezTo>
                  <a:pt x="501956" y="4438"/>
                  <a:pt x="389960" y="15824"/>
                  <a:pt x="320770" y="57973"/>
                </a:cubicBezTo>
                <a:cubicBezTo>
                  <a:pt x="315953" y="60928"/>
                  <a:pt x="313326" y="66074"/>
                  <a:pt x="313326" y="71548"/>
                </a:cubicBezTo>
                <a:lnTo>
                  <a:pt x="312450" y="445415"/>
                </a:lnTo>
                <a:cubicBezTo>
                  <a:pt x="312450" y="457348"/>
                  <a:pt x="325368" y="464792"/>
                  <a:pt x="336316" y="459319"/>
                </a:cubicBezTo>
                <a:cubicBezTo>
                  <a:pt x="407477" y="423738"/>
                  <a:pt x="510277" y="414214"/>
                  <a:pt x="561184" y="411586"/>
                </a:cubicBezTo>
                <a:cubicBezTo>
                  <a:pt x="578481" y="410710"/>
                  <a:pt x="592057" y="396807"/>
                  <a:pt x="592057" y="380166"/>
                </a:cubicBezTo>
                <a:lnTo>
                  <a:pt x="592823" y="33012"/>
                </a:lnTo>
                <a:cubicBezTo>
                  <a:pt x="592932" y="14729"/>
                  <a:pt x="577167" y="278"/>
                  <a:pt x="558228" y="1372"/>
                </a:cubicBezTo>
                <a:moveTo>
                  <a:pt x="272929" y="57754"/>
                </a:moveTo>
                <a:cubicBezTo>
                  <a:pt x="203957" y="15276"/>
                  <a:pt x="92071" y="3453"/>
                  <a:pt x="35690" y="59"/>
                </a:cubicBezTo>
                <a:cubicBezTo>
                  <a:pt x="16750" y="-1036"/>
                  <a:pt x="985" y="13306"/>
                  <a:pt x="876" y="31479"/>
                </a:cubicBezTo>
                <a:lnTo>
                  <a:pt x="0" y="378633"/>
                </a:lnTo>
                <a:cubicBezTo>
                  <a:pt x="0" y="395274"/>
                  <a:pt x="13466" y="409287"/>
                  <a:pt x="30763" y="410272"/>
                </a:cubicBezTo>
                <a:cubicBezTo>
                  <a:pt x="81561" y="413119"/>
                  <a:pt x="184470" y="423081"/>
                  <a:pt x="255412" y="458990"/>
                </a:cubicBezTo>
                <a:cubicBezTo>
                  <a:pt x="266360" y="464464"/>
                  <a:pt x="279278" y="457020"/>
                  <a:pt x="279278" y="445196"/>
                </a:cubicBezTo>
                <a:lnTo>
                  <a:pt x="280154" y="71000"/>
                </a:lnTo>
                <a:cubicBezTo>
                  <a:pt x="280373" y="65746"/>
                  <a:pt x="277746" y="60710"/>
                  <a:pt x="272929" y="57754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8"/>
          <p:cNvSpPr txBox="1"/>
          <p:nvPr/>
        </p:nvSpPr>
        <p:spPr>
          <a:xfrm>
            <a:off x="4225497" y="3622050"/>
            <a:ext cx="3755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El camino del artista - Julia Cameron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79" name="Google Shape;17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1101" y="4195400"/>
            <a:ext cx="388300" cy="35000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8"/>
          <p:cNvSpPr txBox="1"/>
          <p:nvPr/>
        </p:nvSpPr>
        <p:spPr>
          <a:xfrm>
            <a:off x="4225502" y="4259501"/>
            <a:ext cx="42921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C183F"/>
                </a:solidFill>
                <a:latin typeface="Rubik Light"/>
                <a:ea typeface="Rubik Light"/>
                <a:cs typeface="Rubik Light"/>
                <a:sym typeface="Rubik Light"/>
              </a:rPr>
              <a:t>carmela.farias@digitalhouse.com </a:t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81" name="Google Shape;181;p38"/>
          <p:cNvSpPr txBox="1"/>
          <p:nvPr/>
        </p:nvSpPr>
        <p:spPr>
          <a:xfrm>
            <a:off x="693868" y="778502"/>
            <a:ext cx="4251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ED153E"/>
                </a:solidFill>
                <a:latin typeface="Rubik"/>
                <a:ea typeface="Rubik"/>
                <a:cs typeface="Rubik"/>
                <a:sym typeface="Rubik"/>
              </a:rPr>
              <a:t>Carmela Farias</a:t>
            </a:r>
            <a:endParaRPr b="1" sz="2500">
              <a:solidFill>
                <a:srgbClr val="ED153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75" y="1618150"/>
            <a:ext cx="2693700" cy="269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" name="Google Shape;187;p39"/>
          <p:cNvSpPr txBox="1"/>
          <p:nvPr/>
        </p:nvSpPr>
        <p:spPr>
          <a:xfrm>
            <a:off x="4052205" y="1298125"/>
            <a:ext cx="49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183F"/>
              </a:solidFill>
            </a:endParaRPr>
          </a:p>
        </p:txBody>
      </p:sp>
      <p:pic>
        <p:nvPicPr>
          <p:cNvPr id="188" name="Google Shape;18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6588" y="1495825"/>
            <a:ext cx="457322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9"/>
          <p:cNvSpPr txBox="1"/>
          <p:nvPr/>
        </p:nvSpPr>
        <p:spPr>
          <a:xfrm>
            <a:off x="4170324" y="1425925"/>
            <a:ext cx="39231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Diseñadora UX/UI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Diseñadora Industrial y Gráfica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90" name="Google Shape;190;p39"/>
          <p:cNvSpPr txBox="1"/>
          <p:nvPr/>
        </p:nvSpPr>
        <p:spPr>
          <a:xfrm>
            <a:off x="4169221" y="1989425"/>
            <a:ext cx="34152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Río Tercero</a:t>
            </a: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, Córdoba, Argentina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91" name="Google Shape;191;p39"/>
          <p:cNvSpPr/>
          <p:nvPr/>
        </p:nvSpPr>
        <p:spPr>
          <a:xfrm>
            <a:off x="3673076" y="2145650"/>
            <a:ext cx="304348" cy="350374"/>
          </a:xfrm>
          <a:custGeom>
            <a:rect b="b" l="l" r="r" t="t"/>
            <a:pathLst>
              <a:path extrusionOk="0" h="498753" w="380435">
                <a:moveTo>
                  <a:pt x="190273" y="0"/>
                </a:moveTo>
                <a:cubicBezTo>
                  <a:pt x="85174" y="0"/>
                  <a:pt x="0" y="85174"/>
                  <a:pt x="0" y="190273"/>
                </a:cubicBezTo>
                <a:cubicBezTo>
                  <a:pt x="0" y="278950"/>
                  <a:pt x="135643" y="443933"/>
                  <a:pt x="177792" y="493089"/>
                </a:cubicBezTo>
                <a:cubicBezTo>
                  <a:pt x="184361" y="500642"/>
                  <a:pt x="196075" y="500642"/>
                  <a:pt x="202644" y="493089"/>
                </a:cubicBezTo>
                <a:cubicBezTo>
                  <a:pt x="244902" y="443824"/>
                  <a:pt x="380436" y="278950"/>
                  <a:pt x="380436" y="190273"/>
                </a:cubicBezTo>
                <a:cubicBezTo>
                  <a:pt x="380545" y="85174"/>
                  <a:pt x="295372" y="0"/>
                  <a:pt x="190273" y="0"/>
                </a:cubicBezTo>
                <a:moveTo>
                  <a:pt x="190273" y="282672"/>
                </a:moveTo>
                <a:cubicBezTo>
                  <a:pt x="143854" y="282672"/>
                  <a:pt x="106194" y="245012"/>
                  <a:pt x="106194" y="198702"/>
                </a:cubicBezTo>
                <a:cubicBezTo>
                  <a:pt x="106194" y="152284"/>
                  <a:pt x="143854" y="114733"/>
                  <a:pt x="190273" y="114733"/>
                </a:cubicBezTo>
                <a:cubicBezTo>
                  <a:pt x="236691" y="114733"/>
                  <a:pt x="274242" y="152393"/>
                  <a:pt x="274242" y="198702"/>
                </a:cubicBezTo>
                <a:cubicBezTo>
                  <a:pt x="274352" y="245012"/>
                  <a:pt x="236691" y="282672"/>
                  <a:pt x="190273" y="282672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9"/>
          <p:cNvSpPr/>
          <p:nvPr/>
        </p:nvSpPr>
        <p:spPr>
          <a:xfrm>
            <a:off x="3640000" y="2917833"/>
            <a:ext cx="370499" cy="282247"/>
          </a:xfrm>
          <a:custGeom>
            <a:rect b="b" l="l" r="r" t="t"/>
            <a:pathLst>
              <a:path extrusionOk="0" h="525110" w="620082">
                <a:moveTo>
                  <a:pt x="327120" y="518049"/>
                </a:moveTo>
                <a:cubicBezTo>
                  <a:pt x="317705" y="527465"/>
                  <a:pt x="302378" y="527465"/>
                  <a:pt x="292963" y="518049"/>
                </a:cubicBezTo>
                <a:lnTo>
                  <a:pt x="46638" y="271724"/>
                </a:lnTo>
                <a:cubicBezTo>
                  <a:pt x="-15546" y="209541"/>
                  <a:pt x="-15546" y="108821"/>
                  <a:pt x="46638" y="46638"/>
                </a:cubicBezTo>
                <a:cubicBezTo>
                  <a:pt x="108821" y="-15546"/>
                  <a:pt x="209541" y="-15546"/>
                  <a:pt x="271724" y="46638"/>
                </a:cubicBezTo>
                <a:lnTo>
                  <a:pt x="310041" y="84955"/>
                </a:lnTo>
                <a:lnTo>
                  <a:pt x="348359" y="46638"/>
                </a:lnTo>
                <a:cubicBezTo>
                  <a:pt x="410542" y="-15546"/>
                  <a:pt x="511262" y="-15546"/>
                  <a:pt x="573445" y="46638"/>
                </a:cubicBezTo>
                <a:cubicBezTo>
                  <a:pt x="635629" y="108821"/>
                  <a:pt x="635629" y="209541"/>
                  <a:pt x="573445" y="271724"/>
                </a:cubicBezTo>
                <a:lnTo>
                  <a:pt x="327120" y="518049"/>
                </a:lnTo>
                <a:close/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9"/>
          <p:cNvSpPr txBox="1"/>
          <p:nvPr/>
        </p:nvSpPr>
        <p:spPr>
          <a:xfrm>
            <a:off x="4197900" y="2460125"/>
            <a:ext cx="38106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Leer 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Viajar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Jugar Padel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Fotografía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Comunidad MeT ♥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94" name="Google Shape;194;p39"/>
          <p:cNvSpPr/>
          <p:nvPr/>
        </p:nvSpPr>
        <p:spPr>
          <a:xfrm>
            <a:off x="3655551" y="3754624"/>
            <a:ext cx="339391" cy="237491"/>
          </a:xfrm>
          <a:custGeom>
            <a:rect b="b" l="l" r="r" t="t"/>
            <a:pathLst>
              <a:path extrusionOk="0" h="461147" w="592823">
                <a:moveTo>
                  <a:pt x="558228" y="1372"/>
                </a:moveTo>
                <a:cubicBezTo>
                  <a:pt x="501956" y="4438"/>
                  <a:pt x="389960" y="15824"/>
                  <a:pt x="320770" y="57973"/>
                </a:cubicBezTo>
                <a:cubicBezTo>
                  <a:pt x="315953" y="60928"/>
                  <a:pt x="313326" y="66074"/>
                  <a:pt x="313326" y="71548"/>
                </a:cubicBezTo>
                <a:lnTo>
                  <a:pt x="312450" y="445415"/>
                </a:lnTo>
                <a:cubicBezTo>
                  <a:pt x="312450" y="457348"/>
                  <a:pt x="325368" y="464792"/>
                  <a:pt x="336316" y="459319"/>
                </a:cubicBezTo>
                <a:cubicBezTo>
                  <a:pt x="407477" y="423738"/>
                  <a:pt x="510277" y="414214"/>
                  <a:pt x="561184" y="411586"/>
                </a:cubicBezTo>
                <a:cubicBezTo>
                  <a:pt x="578481" y="410710"/>
                  <a:pt x="592057" y="396807"/>
                  <a:pt x="592057" y="380166"/>
                </a:cubicBezTo>
                <a:lnTo>
                  <a:pt x="592823" y="33012"/>
                </a:lnTo>
                <a:cubicBezTo>
                  <a:pt x="592932" y="14729"/>
                  <a:pt x="577167" y="278"/>
                  <a:pt x="558228" y="1372"/>
                </a:cubicBezTo>
                <a:moveTo>
                  <a:pt x="272929" y="57754"/>
                </a:moveTo>
                <a:cubicBezTo>
                  <a:pt x="203957" y="15276"/>
                  <a:pt x="92071" y="3453"/>
                  <a:pt x="35690" y="59"/>
                </a:cubicBezTo>
                <a:cubicBezTo>
                  <a:pt x="16750" y="-1036"/>
                  <a:pt x="985" y="13306"/>
                  <a:pt x="876" y="31479"/>
                </a:cubicBezTo>
                <a:lnTo>
                  <a:pt x="0" y="378633"/>
                </a:lnTo>
                <a:cubicBezTo>
                  <a:pt x="0" y="395274"/>
                  <a:pt x="13466" y="409287"/>
                  <a:pt x="30763" y="410272"/>
                </a:cubicBezTo>
                <a:cubicBezTo>
                  <a:pt x="81561" y="413119"/>
                  <a:pt x="184470" y="423081"/>
                  <a:pt x="255412" y="458990"/>
                </a:cubicBezTo>
                <a:cubicBezTo>
                  <a:pt x="266360" y="464464"/>
                  <a:pt x="279278" y="457020"/>
                  <a:pt x="279278" y="445196"/>
                </a:cubicBezTo>
                <a:lnTo>
                  <a:pt x="280154" y="71000"/>
                </a:lnTo>
                <a:cubicBezTo>
                  <a:pt x="280373" y="65746"/>
                  <a:pt x="277746" y="60710"/>
                  <a:pt x="272929" y="57754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9"/>
          <p:cNvSpPr txBox="1"/>
          <p:nvPr/>
        </p:nvSpPr>
        <p:spPr>
          <a:xfrm>
            <a:off x="4225500" y="3622050"/>
            <a:ext cx="41982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Las crónicas del ángel gris - Alejandro Dolina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96" name="Google Shape;19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1101" y="4195400"/>
            <a:ext cx="388300" cy="35000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/>
        </p:nvSpPr>
        <p:spPr>
          <a:xfrm>
            <a:off x="4225502" y="4259501"/>
            <a:ext cx="42921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C183F"/>
                </a:solidFill>
                <a:latin typeface="Rubik Light"/>
                <a:ea typeface="Rubik Light"/>
                <a:cs typeface="Rubik Light"/>
                <a:sym typeface="Rubik Light"/>
              </a:rPr>
              <a:t>manuela.barbero</a:t>
            </a:r>
            <a:r>
              <a:rPr lang="es">
                <a:solidFill>
                  <a:srgbClr val="EC183F"/>
                </a:solidFill>
                <a:latin typeface="Rubik Light"/>
                <a:ea typeface="Rubik Light"/>
                <a:cs typeface="Rubik Light"/>
                <a:sym typeface="Rubik Light"/>
              </a:rPr>
              <a:t>@digitalhouse.com </a:t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98" name="Google Shape;198;p39"/>
          <p:cNvSpPr txBox="1"/>
          <p:nvPr/>
        </p:nvSpPr>
        <p:spPr>
          <a:xfrm>
            <a:off x="693868" y="778502"/>
            <a:ext cx="4251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ED153E"/>
                </a:solidFill>
                <a:latin typeface="Rubik"/>
                <a:ea typeface="Rubik"/>
                <a:cs typeface="Rubik"/>
                <a:sym typeface="Rubik"/>
              </a:rPr>
              <a:t>Manuela Barbero</a:t>
            </a:r>
            <a:endParaRPr b="1" sz="2500">
              <a:solidFill>
                <a:srgbClr val="ED153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875" y="1643350"/>
            <a:ext cx="2643300" cy="2643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4" name="Google Shape;204;p40"/>
          <p:cNvSpPr txBox="1"/>
          <p:nvPr/>
        </p:nvSpPr>
        <p:spPr>
          <a:xfrm>
            <a:off x="693868" y="778502"/>
            <a:ext cx="4251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ED153E"/>
                </a:solidFill>
                <a:latin typeface="Rubik"/>
                <a:ea typeface="Rubik"/>
                <a:cs typeface="Rubik"/>
                <a:sym typeface="Rubik"/>
              </a:rPr>
              <a:t>Lian Mattei</a:t>
            </a:r>
            <a:endParaRPr b="1" sz="2500">
              <a:solidFill>
                <a:srgbClr val="ED153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05" name="Google Shape;20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6588" y="1495825"/>
            <a:ext cx="457322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0"/>
          <p:cNvSpPr txBox="1"/>
          <p:nvPr/>
        </p:nvSpPr>
        <p:spPr>
          <a:xfrm>
            <a:off x="4170325" y="1425925"/>
            <a:ext cx="4347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Facilitador de Design Thinking </a:t>
            </a:r>
            <a:b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</a:b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Cofounder Crisálida Lab Coach &amp; Systems change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07" name="Google Shape;207;p40"/>
          <p:cNvSpPr/>
          <p:nvPr/>
        </p:nvSpPr>
        <p:spPr>
          <a:xfrm>
            <a:off x="3673076" y="2145650"/>
            <a:ext cx="304348" cy="350374"/>
          </a:xfrm>
          <a:custGeom>
            <a:rect b="b" l="l" r="r" t="t"/>
            <a:pathLst>
              <a:path extrusionOk="0" h="498753" w="380435">
                <a:moveTo>
                  <a:pt x="190273" y="0"/>
                </a:moveTo>
                <a:cubicBezTo>
                  <a:pt x="85174" y="0"/>
                  <a:pt x="0" y="85174"/>
                  <a:pt x="0" y="190273"/>
                </a:cubicBezTo>
                <a:cubicBezTo>
                  <a:pt x="0" y="278950"/>
                  <a:pt x="135643" y="443933"/>
                  <a:pt x="177792" y="493089"/>
                </a:cubicBezTo>
                <a:cubicBezTo>
                  <a:pt x="184361" y="500642"/>
                  <a:pt x="196075" y="500642"/>
                  <a:pt x="202644" y="493089"/>
                </a:cubicBezTo>
                <a:cubicBezTo>
                  <a:pt x="244902" y="443824"/>
                  <a:pt x="380436" y="278950"/>
                  <a:pt x="380436" y="190273"/>
                </a:cubicBezTo>
                <a:cubicBezTo>
                  <a:pt x="380545" y="85174"/>
                  <a:pt x="295372" y="0"/>
                  <a:pt x="190273" y="0"/>
                </a:cubicBezTo>
                <a:moveTo>
                  <a:pt x="190273" y="282672"/>
                </a:moveTo>
                <a:cubicBezTo>
                  <a:pt x="143854" y="282672"/>
                  <a:pt x="106194" y="245012"/>
                  <a:pt x="106194" y="198702"/>
                </a:cubicBezTo>
                <a:cubicBezTo>
                  <a:pt x="106194" y="152284"/>
                  <a:pt x="143854" y="114733"/>
                  <a:pt x="190273" y="114733"/>
                </a:cubicBezTo>
                <a:cubicBezTo>
                  <a:pt x="236691" y="114733"/>
                  <a:pt x="274242" y="152393"/>
                  <a:pt x="274242" y="198702"/>
                </a:cubicBezTo>
                <a:cubicBezTo>
                  <a:pt x="274352" y="245012"/>
                  <a:pt x="236691" y="282672"/>
                  <a:pt x="190273" y="282672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40"/>
          <p:cNvSpPr/>
          <p:nvPr/>
        </p:nvSpPr>
        <p:spPr>
          <a:xfrm>
            <a:off x="3640000" y="2904595"/>
            <a:ext cx="370499" cy="282247"/>
          </a:xfrm>
          <a:custGeom>
            <a:rect b="b" l="l" r="r" t="t"/>
            <a:pathLst>
              <a:path extrusionOk="0" h="525110" w="620082">
                <a:moveTo>
                  <a:pt x="327120" y="518049"/>
                </a:moveTo>
                <a:cubicBezTo>
                  <a:pt x="317705" y="527465"/>
                  <a:pt x="302378" y="527465"/>
                  <a:pt x="292963" y="518049"/>
                </a:cubicBezTo>
                <a:lnTo>
                  <a:pt x="46638" y="271724"/>
                </a:lnTo>
                <a:cubicBezTo>
                  <a:pt x="-15546" y="209541"/>
                  <a:pt x="-15546" y="108821"/>
                  <a:pt x="46638" y="46638"/>
                </a:cubicBezTo>
                <a:cubicBezTo>
                  <a:pt x="108821" y="-15546"/>
                  <a:pt x="209541" y="-15546"/>
                  <a:pt x="271724" y="46638"/>
                </a:cubicBezTo>
                <a:lnTo>
                  <a:pt x="310041" y="84955"/>
                </a:lnTo>
                <a:lnTo>
                  <a:pt x="348359" y="46638"/>
                </a:lnTo>
                <a:cubicBezTo>
                  <a:pt x="410542" y="-15546"/>
                  <a:pt x="511262" y="-15546"/>
                  <a:pt x="573445" y="46638"/>
                </a:cubicBezTo>
                <a:cubicBezTo>
                  <a:pt x="635629" y="108821"/>
                  <a:pt x="635629" y="209541"/>
                  <a:pt x="573445" y="271724"/>
                </a:cubicBezTo>
                <a:lnTo>
                  <a:pt x="327120" y="518049"/>
                </a:lnTo>
                <a:close/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40"/>
          <p:cNvSpPr txBox="1"/>
          <p:nvPr/>
        </p:nvSpPr>
        <p:spPr>
          <a:xfrm>
            <a:off x="4169223" y="2559412"/>
            <a:ext cx="3810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Naturaleza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Viajar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Mis amigues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Leer y andar en bici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10" name="Google Shape;210;p40"/>
          <p:cNvSpPr/>
          <p:nvPr/>
        </p:nvSpPr>
        <p:spPr>
          <a:xfrm>
            <a:off x="3655551" y="3754624"/>
            <a:ext cx="339391" cy="237491"/>
          </a:xfrm>
          <a:custGeom>
            <a:rect b="b" l="l" r="r" t="t"/>
            <a:pathLst>
              <a:path extrusionOk="0" h="461147" w="592823">
                <a:moveTo>
                  <a:pt x="558228" y="1372"/>
                </a:moveTo>
                <a:cubicBezTo>
                  <a:pt x="501956" y="4438"/>
                  <a:pt x="389960" y="15824"/>
                  <a:pt x="320770" y="57973"/>
                </a:cubicBezTo>
                <a:cubicBezTo>
                  <a:pt x="315953" y="60928"/>
                  <a:pt x="313326" y="66074"/>
                  <a:pt x="313326" y="71548"/>
                </a:cubicBezTo>
                <a:lnTo>
                  <a:pt x="312450" y="445415"/>
                </a:lnTo>
                <a:cubicBezTo>
                  <a:pt x="312450" y="457348"/>
                  <a:pt x="325368" y="464792"/>
                  <a:pt x="336316" y="459319"/>
                </a:cubicBezTo>
                <a:cubicBezTo>
                  <a:pt x="407477" y="423738"/>
                  <a:pt x="510277" y="414214"/>
                  <a:pt x="561184" y="411586"/>
                </a:cubicBezTo>
                <a:cubicBezTo>
                  <a:pt x="578481" y="410710"/>
                  <a:pt x="592057" y="396807"/>
                  <a:pt x="592057" y="380166"/>
                </a:cubicBezTo>
                <a:lnTo>
                  <a:pt x="592823" y="33012"/>
                </a:lnTo>
                <a:cubicBezTo>
                  <a:pt x="592932" y="14729"/>
                  <a:pt x="577167" y="278"/>
                  <a:pt x="558228" y="1372"/>
                </a:cubicBezTo>
                <a:moveTo>
                  <a:pt x="272929" y="57754"/>
                </a:moveTo>
                <a:cubicBezTo>
                  <a:pt x="203957" y="15276"/>
                  <a:pt x="92071" y="3453"/>
                  <a:pt x="35690" y="59"/>
                </a:cubicBezTo>
                <a:cubicBezTo>
                  <a:pt x="16750" y="-1036"/>
                  <a:pt x="985" y="13306"/>
                  <a:pt x="876" y="31479"/>
                </a:cubicBezTo>
                <a:lnTo>
                  <a:pt x="0" y="378633"/>
                </a:lnTo>
                <a:cubicBezTo>
                  <a:pt x="0" y="395274"/>
                  <a:pt x="13466" y="409287"/>
                  <a:pt x="30763" y="410272"/>
                </a:cubicBezTo>
                <a:cubicBezTo>
                  <a:pt x="81561" y="413119"/>
                  <a:pt x="184470" y="423081"/>
                  <a:pt x="255412" y="458990"/>
                </a:cubicBezTo>
                <a:cubicBezTo>
                  <a:pt x="266360" y="464464"/>
                  <a:pt x="279278" y="457020"/>
                  <a:pt x="279278" y="445196"/>
                </a:cubicBezTo>
                <a:lnTo>
                  <a:pt x="280154" y="71000"/>
                </a:lnTo>
                <a:cubicBezTo>
                  <a:pt x="280373" y="65746"/>
                  <a:pt x="277746" y="60710"/>
                  <a:pt x="272929" y="57754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40"/>
          <p:cNvSpPr txBox="1"/>
          <p:nvPr/>
        </p:nvSpPr>
        <p:spPr>
          <a:xfrm>
            <a:off x="4225512" y="3622050"/>
            <a:ext cx="30618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Siddharta - Hermann Hesse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212" name="Google Shape;21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1101" y="4195400"/>
            <a:ext cx="388300" cy="35000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0"/>
          <p:cNvSpPr txBox="1"/>
          <p:nvPr/>
        </p:nvSpPr>
        <p:spPr>
          <a:xfrm>
            <a:off x="4225502" y="4259501"/>
            <a:ext cx="42921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EC183F"/>
                </a:solidFill>
                <a:latin typeface="Rubik Light"/>
                <a:ea typeface="Rubik Light"/>
                <a:cs typeface="Rubik Light"/>
                <a:sym typeface="Rubik Light"/>
              </a:rPr>
              <a:t>jmattei@digitalhouse.com </a:t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14" name="Google Shape;214;p40"/>
          <p:cNvSpPr txBox="1"/>
          <p:nvPr/>
        </p:nvSpPr>
        <p:spPr>
          <a:xfrm>
            <a:off x="4169219" y="1989425"/>
            <a:ext cx="37377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Ciudad de Buenos Aires, Argentina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/>
          <p:nvPr/>
        </p:nvSpPr>
        <p:spPr>
          <a:xfrm>
            <a:off x="693876" y="778500"/>
            <a:ext cx="34347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EC183F"/>
                </a:solidFill>
                <a:latin typeface="Rubik"/>
                <a:ea typeface="Rubik"/>
                <a:cs typeface="Rubik"/>
                <a:sym typeface="Rubik"/>
              </a:rPr>
              <a:t>Tatiana Hotimsky</a:t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D153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20" name="Google Shape;2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588" y="1495825"/>
            <a:ext cx="457322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1"/>
          <p:cNvSpPr txBox="1"/>
          <p:nvPr/>
        </p:nvSpPr>
        <p:spPr>
          <a:xfrm>
            <a:off x="4169225" y="1378025"/>
            <a:ext cx="4213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Licenciada en Marketing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Maestría en Calidad de Software (etapa tesis 😅)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22" name="Google Shape;222;p41"/>
          <p:cNvSpPr txBox="1"/>
          <p:nvPr/>
        </p:nvSpPr>
        <p:spPr>
          <a:xfrm>
            <a:off x="4128570" y="2028325"/>
            <a:ext cx="35781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Villa Mercedes, San Luis</a:t>
            </a: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, Argentina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23" name="Google Shape;223;p41"/>
          <p:cNvSpPr/>
          <p:nvPr/>
        </p:nvSpPr>
        <p:spPr>
          <a:xfrm>
            <a:off x="3673076" y="2145650"/>
            <a:ext cx="304348" cy="350374"/>
          </a:xfrm>
          <a:custGeom>
            <a:rect b="b" l="l" r="r" t="t"/>
            <a:pathLst>
              <a:path extrusionOk="0" h="498753" w="380435">
                <a:moveTo>
                  <a:pt x="190273" y="0"/>
                </a:moveTo>
                <a:cubicBezTo>
                  <a:pt x="85174" y="0"/>
                  <a:pt x="0" y="85174"/>
                  <a:pt x="0" y="190273"/>
                </a:cubicBezTo>
                <a:cubicBezTo>
                  <a:pt x="0" y="278950"/>
                  <a:pt x="135643" y="443933"/>
                  <a:pt x="177792" y="493089"/>
                </a:cubicBezTo>
                <a:cubicBezTo>
                  <a:pt x="184361" y="500642"/>
                  <a:pt x="196075" y="500642"/>
                  <a:pt x="202644" y="493089"/>
                </a:cubicBezTo>
                <a:cubicBezTo>
                  <a:pt x="244902" y="443824"/>
                  <a:pt x="380436" y="278950"/>
                  <a:pt x="380436" y="190273"/>
                </a:cubicBezTo>
                <a:cubicBezTo>
                  <a:pt x="380545" y="85174"/>
                  <a:pt x="295372" y="0"/>
                  <a:pt x="190273" y="0"/>
                </a:cubicBezTo>
                <a:moveTo>
                  <a:pt x="190273" y="282672"/>
                </a:moveTo>
                <a:cubicBezTo>
                  <a:pt x="143854" y="282672"/>
                  <a:pt x="106194" y="245012"/>
                  <a:pt x="106194" y="198702"/>
                </a:cubicBezTo>
                <a:cubicBezTo>
                  <a:pt x="106194" y="152284"/>
                  <a:pt x="143854" y="114733"/>
                  <a:pt x="190273" y="114733"/>
                </a:cubicBezTo>
                <a:cubicBezTo>
                  <a:pt x="236691" y="114733"/>
                  <a:pt x="274242" y="152393"/>
                  <a:pt x="274242" y="198702"/>
                </a:cubicBezTo>
                <a:cubicBezTo>
                  <a:pt x="274352" y="245012"/>
                  <a:pt x="236691" y="282672"/>
                  <a:pt x="190273" y="282672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41"/>
          <p:cNvSpPr/>
          <p:nvPr/>
        </p:nvSpPr>
        <p:spPr>
          <a:xfrm>
            <a:off x="3640000" y="2904595"/>
            <a:ext cx="370499" cy="282247"/>
          </a:xfrm>
          <a:custGeom>
            <a:rect b="b" l="l" r="r" t="t"/>
            <a:pathLst>
              <a:path extrusionOk="0" h="525110" w="620082">
                <a:moveTo>
                  <a:pt x="327120" y="518049"/>
                </a:moveTo>
                <a:cubicBezTo>
                  <a:pt x="317705" y="527465"/>
                  <a:pt x="302378" y="527465"/>
                  <a:pt x="292963" y="518049"/>
                </a:cubicBezTo>
                <a:lnTo>
                  <a:pt x="46638" y="271724"/>
                </a:lnTo>
                <a:cubicBezTo>
                  <a:pt x="-15546" y="209541"/>
                  <a:pt x="-15546" y="108821"/>
                  <a:pt x="46638" y="46638"/>
                </a:cubicBezTo>
                <a:cubicBezTo>
                  <a:pt x="108821" y="-15546"/>
                  <a:pt x="209541" y="-15546"/>
                  <a:pt x="271724" y="46638"/>
                </a:cubicBezTo>
                <a:lnTo>
                  <a:pt x="310041" y="84955"/>
                </a:lnTo>
                <a:lnTo>
                  <a:pt x="348359" y="46638"/>
                </a:lnTo>
                <a:cubicBezTo>
                  <a:pt x="410542" y="-15546"/>
                  <a:pt x="511262" y="-15546"/>
                  <a:pt x="573445" y="46638"/>
                </a:cubicBezTo>
                <a:cubicBezTo>
                  <a:pt x="635629" y="108821"/>
                  <a:pt x="635629" y="209541"/>
                  <a:pt x="573445" y="271724"/>
                </a:cubicBezTo>
                <a:lnTo>
                  <a:pt x="327120" y="518049"/>
                </a:lnTo>
                <a:close/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41"/>
          <p:cNvSpPr txBox="1"/>
          <p:nvPr/>
        </p:nvSpPr>
        <p:spPr>
          <a:xfrm>
            <a:off x="4169225" y="2522514"/>
            <a:ext cx="38106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Pasear con Olivia 🐶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Descubrir series con Walter 💜 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Viajar ✈️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Estudiar 🤓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26" name="Google Shape;226;p41"/>
          <p:cNvSpPr/>
          <p:nvPr/>
        </p:nvSpPr>
        <p:spPr>
          <a:xfrm>
            <a:off x="3655551" y="3754624"/>
            <a:ext cx="339391" cy="237491"/>
          </a:xfrm>
          <a:custGeom>
            <a:rect b="b" l="l" r="r" t="t"/>
            <a:pathLst>
              <a:path extrusionOk="0" h="461147" w="592823">
                <a:moveTo>
                  <a:pt x="558228" y="1372"/>
                </a:moveTo>
                <a:cubicBezTo>
                  <a:pt x="501956" y="4438"/>
                  <a:pt x="389960" y="15824"/>
                  <a:pt x="320770" y="57973"/>
                </a:cubicBezTo>
                <a:cubicBezTo>
                  <a:pt x="315953" y="60928"/>
                  <a:pt x="313326" y="66074"/>
                  <a:pt x="313326" y="71548"/>
                </a:cubicBezTo>
                <a:lnTo>
                  <a:pt x="312450" y="445415"/>
                </a:lnTo>
                <a:cubicBezTo>
                  <a:pt x="312450" y="457348"/>
                  <a:pt x="325368" y="464792"/>
                  <a:pt x="336316" y="459319"/>
                </a:cubicBezTo>
                <a:cubicBezTo>
                  <a:pt x="407477" y="423738"/>
                  <a:pt x="510277" y="414214"/>
                  <a:pt x="561184" y="411586"/>
                </a:cubicBezTo>
                <a:cubicBezTo>
                  <a:pt x="578481" y="410710"/>
                  <a:pt x="592057" y="396807"/>
                  <a:pt x="592057" y="380166"/>
                </a:cubicBezTo>
                <a:lnTo>
                  <a:pt x="592823" y="33012"/>
                </a:lnTo>
                <a:cubicBezTo>
                  <a:pt x="592932" y="14729"/>
                  <a:pt x="577167" y="278"/>
                  <a:pt x="558228" y="1372"/>
                </a:cubicBezTo>
                <a:moveTo>
                  <a:pt x="272929" y="57754"/>
                </a:moveTo>
                <a:cubicBezTo>
                  <a:pt x="203957" y="15276"/>
                  <a:pt x="92071" y="3453"/>
                  <a:pt x="35690" y="59"/>
                </a:cubicBezTo>
                <a:cubicBezTo>
                  <a:pt x="16750" y="-1036"/>
                  <a:pt x="985" y="13306"/>
                  <a:pt x="876" y="31479"/>
                </a:cubicBezTo>
                <a:lnTo>
                  <a:pt x="0" y="378633"/>
                </a:lnTo>
                <a:cubicBezTo>
                  <a:pt x="0" y="395274"/>
                  <a:pt x="13466" y="409287"/>
                  <a:pt x="30763" y="410272"/>
                </a:cubicBezTo>
                <a:cubicBezTo>
                  <a:pt x="81561" y="413119"/>
                  <a:pt x="184470" y="423081"/>
                  <a:pt x="255412" y="458990"/>
                </a:cubicBezTo>
                <a:cubicBezTo>
                  <a:pt x="266360" y="464464"/>
                  <a:pt x="279278" y="457020"/>
                  <a:pt x="279278" y="445196"/>
                </a:cubicBezTo>
                <a:lnTo>
                  <a:pt x="280154" y="71000"/>
                </a:lnTo>
                <a:cubicBezTo>
                  <a:pt x="280373" y="65746"/>
                  <a:pt x="277746" y="60710"/>
                  <a:pt x="272929" y="57754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41"/>
          <p:cNvSpPr txBox="1"/>
          <p:nvPr/>
        </p:nvSpPr>
        <p:spPr>
          <a:xfrm>
            <a:off x="4225500" y="3524425"/>
            <a:ext cx="3961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Cualquiera de Byung-Chul Han. </a:t>
            </a:r>
            <a:endParaRPr i="1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El mundo de Sofía </a:t>
            </a: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de Gaarder.</a:t>
            </a:r>
            <a:endParaRPr/>
          </a:p>
        </p:txBody>
      </p:sp>
      <p:pic>
        <p:nvPicPr>
          <p:cNvPr id="228" name="Google Shape;22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1101" y="4195400"/>
            <a:ext cx="388300" cy="3500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1"/>
          <p:cNvSpPr txBox="1"/>
          <p:nvPr/>
        </p:nvSpPr>
        <p:spPr>
          <a:xfrm>
            <a:off x="4225502" y="4259501"/>
            <a:ext cx="42921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EC183F"/>
                </a:solidFill>
                <a:latin typeface="Rubik Light"/>
                <a:ea typeface="Rubik Light"/>
                <a:cs typeface="Rubik Light"/>
                <a:sym typeface="Rubik Light"/>
              </a:rPr>
              <a:t>tatiana.hotimsky@digitalhouse.com </a:t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230" name="Google Shape;230;p41"/>
          <p:cNvPicPr preferRelativeResize="0"/>
          <p:nvPr/>
        </p:nvPicPr>
        <p:blipFill rotWithShape="1">
          <a:blip r:embed="rId5">
            <a:alphaModFix/>
          </a:blip>
          <a:srcRect b="13034" l="0" r="0" t="13034"/>
          <a:stretch/>
        </p:blipFill>
        <p:spPr>
          <a:xfrm>
            <a:off x="547150" y="1589711"/>
            <a:ext cx="2762700" cy="2723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/>
          <p:nvPr/>
        </p:nvSpPr>
        <p:spPr>
          <a:xfrm>
            <a:off x="693876" y="778500"/>
            <a:ext cx="34347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EC183F"/>
                </a:solidFill>
                <a:latin typeface="Rubik"/>
                <a:ea typeface="Rubik"/>
                <a:cs typeface="Rubik"/>
                <a:sym typeface="Rubik"/>
              </a:rPr>
              <a:t>Lis Martinez</a:t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C183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ED153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36" name="Google Shape;23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588" y="1495825"/>
            <a:ext cx="457322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2"/>
          <p:cNvSpPr txBox="1"/>
          <p:nvPr/>
        </p:nvSpPr>
        <p:spPr>
          <a:xfrm>
            <a:off x="4170325" y="1495825"/>
            <a:ext cx="4016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Diseñadora Industrial- Máster en Innovación Social 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38" name="Google Shape;238;p42"/>
          <p:cNvSpPr/>
          <p:nvPr/>
        </p:nvSpPr>
        <p:spPr>
          <a:xfrm>
            <a:off x="3673076" y="2145650"/>
            <a:ext cx="304348" cy="350374"/>
          </a:xfrm>
          <a:custGeom>
            <a:rect b="b" l="l" r="r" t="t"/>
            <a:pathLst>
              <a:path extrusionOk="0" h="498753" w="380435">
                <a:moveTo>
                  <a:pt x="190273" y="0"/>
                </a:moveTo>
                <a:cubicBezTo>
                  <a:pt x="85174" y="0"/>
                  <a:pt x="0" y="85174"/>
                  <a:pt x="0" y="190273"/>
                </a:cubicBezTo>
                <a:cubicBezTo>
                  <a:pt x="0" y="278950"/>
                  <a:pt x="135643" y="443933"/>
                  <a:pt x="177792" y="493089"/>
                </a:cubicBezTo>
                <a:cubicBezTo>
                  <a:pt x="184361" y="500642"/>
                  <a:pt x="196075" y="500642"/>
                  <a:pt x="202644" y="493089"/>
                </a:cubicBezTo>
                <a:cubicBezTo>
                  <a:pt x="244902" y="443824"/>
                  <a:pt x="380436" y="278950"/>
                  <a:pt x="380436" y="190273"/>
                </a:cubicBezTo>
                <a:cubicBezTo>
                  <a:pt x="380545" y="85174"/>
                  <a:pt x="295372" y="0"/>
                  <a:pt x="190273" y="0"/>
                </a:cubicBezTo>
                <a:moveTo>
                  <a:pt x="190273" y="282672"/>
                </a:moveTo>
                <a:cubicBezTo>
                  <a:pt x="143854" y="282672"/>
                  <a:pt x="106194" y="245012"/>
                  <a:pt x="106194" y="198702"/>
                </a:cubicBezTo>
                <a:cubicBezTo>
                  <a:pt x="106194" y="152284"/>
                  <a:pt x="143854" y="114733"/>
                  <a:pt x="190273" y="114733"/>
                </a:cubicBezTo>
                <a:cubicBezTo>
                  <a:pt x="236691" y="114733"/>
                  <a:pt x="274242" y="152393"/>
                  <a:pt x="274242" y="198702"/>
                </a:cubicBezTo>
                <a:cubicBezTo>
                  <a:pt x="274352" y="245012"/>
                  <a:pt x="236691" y="282672"/>
                  <a:pt x="190273" y="282672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42"/>
          <p:cNvSpPr/>
          <p:nvPr/>
        </p:nvSpPr>
        <p:spPr>
          <a:xfrm>
            <a:off x="3640000" y="2904595"/>
            <a:ext cx="370499" cy="282247"/>
          </a:xfrm>
          <a:custGeom>
            <a:rect b="b" l="l" r="r" t="t"/>
            <a:pathLst>
              <a:path extrusionOk="0" h="525110" w="620082">
                <a:moveTo>
                  <a:pt x="327120" y="518049"/>
                </a:moveTo>
                <a:cubicBezTo>
                  <a:pt x="317705" y="527465"/>
                  <a:pt x="302378" y="527465"/>
                  <a:pt x="292963" y="518049"/>
                </a:cubicBezTo>
                <a:lnTo>
                  <a:pt x="46638" y="271724"/>
                </a:lnTo>
                <a:cubicBezTo>
                  <a:pt x="-15546" y="209541"/>
                  <a:pt x="-15546" y="108821"/>
                  <a:pt x="46638" y="46638"/>
                </a:cubicBezTo>
                <a:cubicBezTo>
                  <a:pt x="108821" y="-15546"/>
                  <a:pt x="209541" y="-15546"/>
                  <a:pt x="271724" y="46638"/>
                </a:cubicBezTo>
                <a:lnTo>
                  <a:pt x="310041" y="84955"/>
                </a:lnTo>
                <a:lnTo>
                  <a:pt x="348359" y="46638"/>
                </a:lnTo>
                <a:cubicBezTo>
                  <a:pt x="410542" y="-15546"/>
                  <a:pt x="511262" y="-15546"/>
                  <a:pt x="573445" y="46638"/>
                </a:cubicBezTo>
                <a:cubicBezTo>
                  <a:pt x="635629" y="108821"/>
                  <a:pt x="635629" y="209541"/>
                  <a:pt x="573445" y="271724"/>
                </a:cubicBezTo>
                <a:lnTo>
                  <a:pt x="327120" y="518049"/>
                </a:lnTo>
                <a:close/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42"/>
          <p:cNvSpPr txBox="1"/>
          <p:nvPr/>
        </p:nvSpPr>
        <p:spPr>
          <a:xfrm>
            <a:off x="4169225" y="2559392"/>
            <a:ext cx="3810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Cocinar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Viajar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Char char="●"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Mindfulness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41" name="Google Shape;241;p42"/>
          <p:cNvSpPr/>
          <p:nvPr/>
        </p:nvSpPr>
        <p:spPr>
          <a:xfrm>
            <a:off x="3655551" y="3754624"/>
            <a:ext cx="339391" cy="237491"/>
          </a:xfrm>
          <a:custGeom>
            <a:rect b="b" l="l" r="r" t="t"/>
            <a:pathLst>
              <a:path extrusionOk="0" h="461147" w="592823">
                <a:moveTo>
                  <a:pt x="558228" y="1372"/>
                </a:moveTo>
                <a:cubicBezTo>
                  <a:pt x="501956" y="4438"/>
                  <a:pt x="389960" y="15824"/>
                  <a:pt x="320770" y="57973"/>
                </a:cubicBezTo>
                <a:cubicBezTo>
                  <a:pt x="315953" y="60928"/>
                  <a:pt x="313326" y="66074"/>
                  <a:pt x="313326" y="71548"/>
                </a:cubicBezTo>
                <a:lnTo>
                  <a:pt x="312450" y="445415"/>
                </a:lnTo>
                <a:cubicBezTo>
                  <a:pt x="312450" y="457348"/>
                  <a:pt x="325368" y="464792"/>
                  <a:pt x="336316" y="459319"/>
                </a:cubicBezTo>
                <a:cubicBezTo>
                  <a:pt x="407477" y="423738"/>
                  <a:pt x="510277" y="414214"/>
                  <a:pt x="561184" y="411586"/>
                </a:cubicBezTo>
                <a:cubicBezTo>
                  <a:pt x="578481" y="410710"/>
                  <a:pt x="592057" y="396807"/>
                  <a:pt x="592057" y="380166"/>
                </a:cubicBezTo>
                <a:lnTo>
                  <a:pt x="592823" y="33012"/>
                </a:lnTo>
                <a:cubicBezTo>
                  <a:pt x="592932" y="14729"/>
                  <a:pt x="577167" y="278"/>
                  <a:pt x="558228" y="1372"/>
                </a:cubicBezTo>
                <a:moveTo>
                  <a:pt x="272929" y="57754"/>
                </a:moveTo>
                <a:cubicBezTo>
                  <a:pt x="203957" y="15276"/>
                  <a:pt x="92071" y="3453"/>
                  <a:pt x="35690" y="59"/>
                </a:cubicBezTo>
                <a:cubicBezTo>
                  <a:pt x="16750" y="-1036"/>
                  <a:pt x="985" y="13306"/>
                  <a:pt x="876" y="31479"/>
                </a:cubicBezTo>
                <a:lnTo>
                  <a:pt x="0" y="378633"/>
                </a:lnTo>
                <a:cubicBezTo>
                  <a:pt x="0" y="395274"/>
                  <a:pt x="13466" y="409287"/>
                  <a:pt x="30763" y="410272"/>
                </a:cubicBezTo>
                <a:cubicBezTo>
                  <a:pt x="81561" y="413119"/>
                  <a:pt x="184470" y="423081"/>
                  <a:pt x="255412" y="458990"/>
                </a:cubicBezTo>
                <a:cubicBezTo>
                  <a:pt x="266360" y="464464"/>
                  <a:pt x="279278" y="457020"/>
                  <a:pt x="279278" y="445196"/>
                </a:cubicBezTo>
                <a:lnTo>
                  <a:pt x="280154" y="71000"/>
                </a:lnTo>
                <a:cubicBezTo>
                  <a:pt x="280373" y="65746"/>
                  <a:pt x="277746" y="60710"/>
                  <a:pt x="272929" y="57754"/>
                </a:cubicBezTo>
              </a:path>
            </a:pathLst>
          </a:custGeom>
          <a:solidFill>
            <a:srgbClr val="ED15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42"/>
          <p:cNvSpPr txBox="1"/>
          <p:nvPr/>
        </p:nvSpPr>
        <p:spPr>
          <a:xfrm>
            <a:off x="4225500" y="3496050"/>
            <a:ext cx="39612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Vidas de Pasión y compasión. </a:t>
            </a:r>
            <a:r>
              <a:rPr lang="es" sz="12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Profesión y compromiso social-  Fundación Horizontes de Máxima</a:t>
            </a:r>
            <a:endParaRPr sz="120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243" name="Google Shape;24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1101" y="4195400"/>
            <a:ext cx="388300" cy="35000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2"/>
          <p:cNvSpPr txBox="1"/>
          <p:nvPr/>
        </p:nvSpPr>
        <p:spPr>
          <a:xfrm>
            <a:off x="4225502" y="4259501"/>
            <a:ext cx="42921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EC183F"/>
                </a:solidFill>
                <a:latin typeface="Rubik Light"/>
                <a:ea typeface="Rubik Light"/>
                <a:cs typeface="Rubik Light"/>
                <a:sym typeface="Rubik Light"/>
              </a:rPr>
              <a:t>lis.martinez@digitalhouse.com </a:t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183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245" name="Google Shape;245;p42"/>
          <p:cNvPicPr preferRelativeResize="0"/>
          <p:nvPr/>
        </p:nvPicPr>
        <p:blipFill rotWithShape="1">
          <a:blip r:embed="rId5">
            <a:alphaModFix/>
          </a:blip>
          <a:srcRect b="0" l="5814" r="5823" t="0"/>
          <a:stretch/>
        </p:blipFill>
        <p:spPr>
          <a:xfrm>
            <a:off x="547150" y="1495836"/>
            <a:ext cx="2762700" cy="272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6" name="Google Shape;246;p42"/>
          <p:cNvSpPr txBox="1"/>
          <p:nvPr/>
        </p:nvSpPr>
        <p:spPr>
          <a:xfrm>
            <a:off x="4169219" y="1989425"/>
            <a:ext cx="37377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Ciudad de Buenos Aires, Argentina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33383C"/>
      </a:dk1>
      <a:lt1>
        <a:srgbClr val="FFFFFF"/>
      </a:lt1>
      <a:dk2>
        <a:srgbClr val="595959"/>
      </a:dk2>
      <a:lt2>
        <a:srgbClr val="E6E7E8"/>
      </a:lt2>
      <a:accent1>
        <a:srgbClr val="EC183F"/>
      </a:accent1>
      <a:accent2>
        <a:srgbClr val="212121"/>
      </a:accent2>
      <a:accent3>
        <a:srgbClr val="78909C"/>
      </a:accent3>
      <a:accent4>
        <a:srgbClr val="33B39D"/>
      </a:accent4>
      <a:accent5>
        <a:srgbClr val="0A6B5A"/>
      </a:accent5>
      <a:accent6>
        <a:srgbClr val="FFFFF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